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32"/>
  </p:notesMasterIdLst>
  <p:sldIdLst>
    <p:sldId id="256" r:id="rId2"/>
    <p:sldId id="338" r:id="rId3"/>
    <p:sldId id="339" r:id="rId4"/>
    <p:sldId id="259" r:id="rId5"/>
    <p:sldId id="260" r:id="rId6"/>
    <p:sldId id="369" r:id="rId7"/>
    <p:sldId id="313" r:id="rId8"/>
    <p:sldId id="340" r:id="rId9"/>
    <p:sldId id="309" r:id="rId10"/>
    <p:sldId id="314" r:id="rId11"/>
    <p:sldId id="364" r:id="rId12"/>
    <p:sldId id="330" r:id="rId13"/>
    <p:sldId id="365" r:id="rId14"/>
    <p:sldId id="366" r:id="rId15"/>
    <p:sldId id="318" r:id="rId16"/>
    <p:sldId id="347" r:id="rId17"/>
    <p:sldId id="367" r:id="rId18"/>
    <p:sldId id="349" r:id="rId19"/>
    <p:sldId id="321" r:id="rId20"/>
    <p:sldId id="351" r:id="rId21"/>
    <p:sldId id="322" r:id="rId22"/>
    <p:sldId id="361" r:id="rId23"/>
    <p:sldId id="360" r:id="rId24"/>
    <p:sldId id="368" r:id="rId25"/>
    <p:sldId id="324" r:id="rId26"/>
    <p:sldId id="359" r:id="rId27"/>
    <p:sldId id="356" r:id="rId28"/>
    <p:sldId id="325" r:id="rId29"/>
    <p:sldId id="331" r:id="rId30"/>
    <p:sldId id="332" r:id="rId31"/>
  </p:sldIdLst>
  <p:sldSz cx="9144000" cy="5143500" type="screen16x9"/>
  <p:notesSz cx="6858000" cy="9144000"/>
  <p:embeddedFontLst>
    <p:embeddedFont>
      <p:font typeface="Nunito" pitchFamily="2" charset="0"/>
      <p:regular r:id="rId33"/>
      <p:bold r:id="rId34"/>
      <p:italic r:id="rId35"/>
      <p:boldItalic r:id="rId36"/>
    </p:embeddedFont>
    <p:embeddedFont>
      <p:font typeface="Skranji" panose="020B0604020202020204" charset="0"/>
      <p:regular r:id="rId37"/>
      <p:bold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CDC"/>
    <a:srgbClr val="FFF0C1"/>
    <a:srgbClr val="C9F2D2"/>
    <a:srgbClr val="C1EFFF"/>
    <a:srgbClr val="13A37B"/>
    <a:srgbClr val="EBF6DE"/>
    <a:srgbClr val="B28B28"/>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2C07701-BF52-477F-A83A-4EF1272387A5}">
  <a:tblStyle styleId="{62C07701-BF52-477F-A83A-4EF1272387A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922" autoAdjust="0"/>
  </p:normalViewPr>
  <p:slideViewPr>
    <p:cSldViewPr snapToGrid="0">
      <p:cViewPr>
        <p:scale>
          <a:sx n="82" d="100"/>
          <a:sy n="82" d="100"/>
        </p:scale>
        <p:origin x="342" y="2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s>
</file>

<file path=ppt/media/image1.jpg>
</file>

<file path=ppt/media/image10.gif>
</file>

<file path=ppt/media/image11.gif>
</file>

<file path=ppt/media/image12.png>
</file>

<file path=ppt/media/image13.png>
</file>

<file path=ppt/media/image14.jpeg>
</file>

<file path=ppt/media/image15.jpeg>
</file>

<file path=ppt/media/image16.png>
</file>

<file path=ppt/media/image17.sv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gif>
</file>

<file path=ppt/media/image26.png>
</file>

<file path=ppt/media/image27.gif>
</file>

<file path=ppt/media/image28.png>
</file>

<file path=ppt/media/image29.png>
</file>

<file path=ppt/media/image3.jpg>
</file>

<file path=ppt/media/image30.png>
</file>

<file path=ppt/media/image31.png>
</file>

<file path=ppt/media/image32.jpeg>
</file>

<file path=ppt/media/image33.png>
</file>

<file path=ppt/media/image34.png>
</file>

<file path=ppt/media/image35.png>
</file>

<file path=ppt/media/image36.png>
</file>

<file path=ppt/media/image37.png>
</file>

<file path=ppt/media/image38.gif>
</file>

<file path=ppt/media/image39.gif>
</file>

<file path=ppt/media/image4.png>
</file>

<file path=ppt/media/image40.jpeg>
</file>

<file path=ppt/media/image41.jpe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jpeg>
</file>

<file path=ppt/media/image53.jpeg>
</file>

<file path=ppt/media/image54.jpeg>
</file>

<file path=ppt/media/image55.jpeg>
</file>

<file path=ppt/media/image56.jpeg>
</file>

<file path=ppt/media/image57.jpeg>
</file>

<file path=ppt/media/image58.png>
</file>

<file path=ppt/media/image59.jpeg>
</file>

<file path=ppt/media/image6.png>
</file>

<file path=ppt/media/image60.jpeg>
</file>

<file path=ppt/media/image7.png>
</file>

<file path=ppt/media/image8.jpe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Good morning everyone, I am CHEUNG D</a:t>
            </a:r>
            <a:r>
              <a:rPr lang="en-US" altLang="zh-CN" dirty="0"/>
              <a:t>ick Ho, </a:t>
            </a:r>
            <a:r>
              <a:rPr lang="en-US" dirty="0" err="1"/>
              <a:t>Dicaprio</a:t>
            </a:r>
            <a:r>
              <a:rPr lang="en-US" dirty="0"/>
              <a:t> from Group UG17 and this is my project, Empowering Robotic Calligraphy Through AI-Driven 3D Path Planning.</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a:extLst>
            <a:ext uri="{FF2B5EF4-FFF2-40B4-BE49-F238E27FC236}">
              <a16:creationId xmlns:a16="http://schemas.microsoft.com/office/drawing/2014/main" id="{754005C9-F9CE-F011-0DFC-F43AEDBE7AA1}"/>
            </a:ext>
          </a:extLst>
        </p:cNvPr>
        <p:cNvGrpSpPr/>
        <p:nvPr/>
      </p:nvGrpSpPr>
      <p:grpSpPr>
        <a:xfrm>
          <a:off x="0" y="0"/>
          <a:ext cx="0" cy="0"/>
          <a:chOff x="0" y="0"/>
          <a:chExt cx="0" cy="0"/>
        </a:xfrm>
      </p:grpSpPr>
      <p:sp>
        <p:nvSpPr>
          <p:cNvPr id="833" name="Google Shape;833;g17dc6e7b1ac_0_329:notes">
            <a:extLst>
              <a:ext uri="{FF2B5EF4-FFF2-40B4-BE49-F238E27FC236}">
                <a16:creationId xmlns:a16="http://schemas.microsoft.com/office/drawing/2014/main" id="{DE711778-40CD-4235-19F8-0B4942127EF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 name="Google Shape;834;g17dc6e7b1ac_0_329:notes">
            <a:extLst>
              <a:ext uri="{FF2B5EF4-FFF2-40B4-BE49-F238E27FC236}">
                <a16:creationId xmlns:a16="http://schemas.microsoft.com/office/drawing/2014/main" id="{57F2F613-C894-26B2-4CE9-3DC9714053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is the workflow of my system and I will talk about it in detail.</a:t>
            </a:r>
            <a:endParaRPr dirty="0"/>
          </a:p>
        </p:txBody>
      </p:sp>
    </p:spTree>
    <p:extLst>
      <p:ext uri="{BB962C8B-B14F-4D97-AF65-F5344CB8AC3E}">
        <p14:creationId xmlns:p14="http://schemas.microsoft.com/office/powerpoint/2010/main" val="23347815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a:extLst>
            <a:ext uri="{FF2B5EF4-FFF2-40B4-BE49-F238E27FC236}">
              <a16:creationId xmlns:a16="http://schemas.microsoft.com/office/drawing/2014/main" id="{34EF73AB-4F23-5247-0076-B7EE72335259}"/>
            </a:ext>
          </a:extLst>
        </p:cNvPr>
        <p:cNvGrpSpPr/>
        <p:nvPr/>
      </p:nvGrpSpPr>
      <p:grpSpPr>
        <a:xfrm>
          <a:off x="0" y="0"/>
          <a:ext cx="0" cy="0"/>
          <a:chOff x="0" y="0"/>
          <a:chExt cx="0" cy="0"/>
        </a:xfrm>
      </p:grpSpPr>
      <p:sp>
        <p:nvSpPr>
          <p:cNvPr id="833" name="Google Shape;833;g17dc6e7b1ac_0_329:notes">
            <a:extLst>
              <a:ext uri="{FF2B5EF4-FFF2-40B4-BE49-F238E27FC236}">
                <a16:creationId xmlns:a16="http://schemas.microsoft.com/office/drawing/2014/main" id="{5D79A5F6-8139-1C43-BE00-D5AFE964DA8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 name="Google Shape;834;g17dc6e7b1ac_0_329:notes">
            <a:extLst>
              <a:ext uri="{FF2B5EF4-FFF2-40B4-BE49-F238E27FC236}">
                <a16:creationId xmlns:a16="http://schemas.microsoft.com/office/drawing/2014/main" id="{F252026A-44FF-D65E-B353-2391C529C42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And I will talk about the ChatGPT part first.</a:t>
            </a:r>
            <a:endParaRPr dirty="0"/>
          </a:p>
        </p:txBody>
      </p:sp>
    </p:spTree>
    <p:extLst>
      <p:ext uri="{BB962C8B-B14F-4D97-AF65-F5344CB8AC3E}">
        <p14:creationId xmlns:p14="http://schemas.microsoft.com/office/powerpoint/2010/main" val="28785748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altLang="zh-CN" dirty="0"/>
              <a:t>This is a part of the UI that controls the robotic arm. This is the part where Users can input a topic or a festival into the prompt and ChatGPT can help you think and input some relevant Fai Chun for the robotic arm to write.</a:t>
            </a:r>
            <a:endParaRPr lang="en-US" dirty="0"/>
          </a:p>
        </p:txBody>
      </p:sp>
    </p:spTree>
    <p:extLst>
      <p:ext uri="{BB962C8B-B14F-4D97-AF65-F5344CB8AC3E}">
        <p14:creationId xmlns:p14="http://schemas.microsoft.com/office/powerpoint/2010/main" val="2023678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969A95-3075-7E54-71D7-5173D14824C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7A5842-1941-0953-C90C-466464F16DA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66A78CF8-1CC1-9DBF-92EF-8D3B4EE0174F}"/>
              </a:ext>
            </a:extLst>
          </p:cNvPr>
          <p:cNvSpPr>
            <a:spLocks noGrp="1"/>
          </p:cNvSpPr>
          <p:nvPr>
            <p:ph type="body" idx="1"/>
          </p:nvPr>
        </p:nvSpPr>
        <p:spPr/>
        <p:txBody>
          <a:bodyPr/>
          <a:lstStyle/>
          <a:p>
            <a:pPr marL="158750" indent="0">
              <a:buNone/>
            </a:pPr>
            <a:r>
              <a:rPr lang="en-US" altLang="zh-CN" dirty="0"/>
              <a:t>This ChatGPT feature is supported by HKUST OpenAI API services that is available to all HKUST students. The easy and free access of ChatGPT and other </a:t>
            </a:r>
            <a:r>
              <a:rPr lang="en-US" altLang="zh-CN" dirty="0" err="1"/>
              <a:t>genAI</a:t>
            </a:r>
            <a:r>
              <a:rPr lang="en-US" altLang="zh-CN" dirty="0"/>
              <a:t> empowers students like me to build innovative solutions with AI and to gain valuable experience.</a:t>
            </a:r>
          </a:p>
        </p:txBody>
      </p:sp>
    </p:spTree>
    <p:extLst>
      <p:ext uri="{BB962C8B-B14F-4D97-AF65-F5344CB8AC3E}">
        <p14:creationId xmlns:p14="http://schemas.microsoft.com/office/powerpoint/2010/main" val="13795158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a:extLst>
            <a:ext uri="{FF2B5EF4-FFF2-40B4-BE49-F238E27FC236}">
              <a16:creationId xmlns:a16="http://schemas.microsoft.com/office/drawing/2014/main" id="{DDF761EB-D652-7865-5A2E-818AA008DD6C}"/>
            </a:ext>
          </a:extLst>
        </p:cNvPr>
        <p:cNvGrpSpPr/>
        <p:nvPr/>
      </p:nvGrpSpPr>
      <p:grpSpPr>
        <a:xfrm>
          <a:off x="0" y="0"/>
          <a:ext cx="0" cy="0"/>
          <a:chOff x="0" y="0"/>
          <a:chExt cx="0" cy="0"/>
        </a:xfrm>
      </p:grpSpPr>
      <p:sp>
        <p:nvSpPr>
          <p:cNvPr id="833" name="Google Shape;833;g17dc6e7b1ac_0_329:notes">
            <a:extLst>
              <a:ext uri="{FF2B5EF4-FFF2-40B4-BE49-F238E27FC236}">
                <a16:creationId xmlns:a16="http://schemas.microsoft.com/office/drawing/2014/main" id="{11232CDD-50B9-C68F-9D8C-05633F2D6D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 name="Google Shape;834;g17dc6e7b1ac_0_329:notes">
            <a:extLst>
              <a:ext uri="{FF2B5EF4-FFF2-40B4-BE49-F238E27FC236}">
                <a16:creationId xmlns:a16="http://schemas.microsoft.com/office/drawing/2014/main" id="{69D41E90-E653-CCA4-514D-B3F69304506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next part is to convert the Chinese characters into control points</a:t>
            </a:r>
            <a:endParaRPr dirty="0"/>
          </a:p>
        </p:txBody>
      </p:sp>
    </p:spTree>
    <p:extLst>
      <p:ext uri="{BB962C8B-B14F-4D97-AF65-F5344CB8AC3E}">
        <p14:creationId xmlns:p14="http://schemas.microsoft.com/office/powerpoint/2010/main" val="15824675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I fetch the 2D control points of the chosen Chinese characters from an open-source dataset called Make Me a Hanzi. It includes the red control points and the </a:t>
            </a:r>
            <a:r>
              <a:rPr lang="en-US" altLang="zh-CN" dirty="0"/>
              <a:t>black</a:t>
            </a:r>
            <a:r>
              <a:rPr lang="en-US" dirty="0"/>
              <a:t> boundary in stroke order.</a:t>
            </a:r>
          </a:p>
        </p:txBody>
      </p:sp>
    </p:spTree>
    <p:extLst>
      <p:ext uri="{BB962C8B-B14F-4D97-AF65-F5344CB8AC3E}">
        <p14:creationId xmlns:p14="http://schemas.microsoft.com/office/powerpoint/2010/main" val="16989462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6858EE-7AEF-3CDD-7D4C-24F9802E659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A60361-82C6-9C69-94A6-214B0D854671}"/>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C5486563-6084-A9B3-BE87-C0456154302E}"/>
              </a:ext>
            </a:extLst>
          </p:cNvPr>
          <p:cNvSpPr>
            <a:spLocks noGrp="1"/>
          </p:cNvSpPr>
          <p:nvPr>
            <p:ph type="body" idx="1"/>
          </p:nvPr>
        </p:nvSpPr>
        <p:spPr/>
        <p:txBody>
          <a:bodyPr/>
          <a:lstStyle/>
          <a:p>
            <a:pPr marL="158750" indent="0">
              <a:buNone/>
            </a:pPr>
            <a:r>
              <a:rPr lang="en-US" dirty="0"/>
              <a:t>So, I developed a largest fitting circles algorithm to convert the 2D control points to 3D. From each red control points, I increases the radius of the circle until it touches the boundary of the stroke. The size of these circles represent the stroke thickness, thus we can calculate their corresponding height of the Chinese calligraphy brush, which is the Z coordinates. So, we have 3D control points.</a:t>
            </a:r>
          </a:p>
        </p:txBody>
      </p:sp>
    </p:spTree>
    <p:extLst>
      <p:ext uri="{BB962C8B-B14F-4D97-AF65-F5344CB8AC3E}">
        <p14:creationId xmlns:p14="http://schemas.microsoft.com/office/powerpoint/2010/main" val="26130263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a:extLst>
            <a:ext uri="{FF2B5EF4-FFF2-40B4-BE49-F238E27FC236}">
              <a16:creationId xmlns:a16="http://schemas.microsoft.com/office/drawing/2014/main" id="{BC6EC236-15BE-3EC3-B9A6-1FC62F9B2590}"/>
            </a:ext>
          </a:extLst>
        </p:cNvPr>
        <p:cNvGrpSpPr/>
        <p:nvPr/>
      </p:nvGrpSpPr>
      <p:grpSpPr>
        <a:xfrm>
          <a:off x="0" y="0"/>
          <a:ext cx="0" cy="0"/>
          <a:chOff x="0" y="0"/>
          <a:chExt cx="0" cy="0"/>
        </a:xfrm>
      </p:grpSpPr>
      <p:sp>
        <p:nvSpPr>
          <p:cNvPr id="833" name="Google Shape;833;g17dc6e7b1ac_0_329:notes">
            <a:extLst>
              <a:ext uri="{FF2B5EF4-FFF2-40B4-BE49-F238E27FC236}">
                <a16:creationId xmlns:a16="http://schemas.microsoft.com/office/drawing/2014/main" id="{205B9D32-D924-FDC8-1C26-03643C92B06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 name="Google Shape;834;g17dc6e7b1ac_0_329:notes">
            <a:extLst>
              <a:ext uri="{FF2B5EF4-FFF2-40B4-BE49-F238E27FC236}">
                <a16:creationId xmlns:a16="http://schemas.microsoft.com/office/drawing/2014/main" id="{18541266-52D0-3756-A274-D2B2FC73897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With the control points, we connect them together into a smooth trajectory for the robotic arm</a:t>
            </a:r>
            <a:endParaRPr dirty="0"/>
          </a:p>
        </p:txBody>
      </p:sp>
    </p:spTree>
    <p:extLst>
      <p:ext uri="{BB962C8B-B14F-4D97-AF65-F5344CB8AC3E}">
        <p14:creationId xmlns:p14="http://schemas.microsoft.com/office/powerpoint/2010/main" val="24348335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a:extLst>
            <a:ext uri="{FF2B5EF4-FFF2-40B4-BE49-F238E27FC236}">
              <a16:creationId xmlns:a16="http://schemas.microsoft.com/office/drawing/2014/main" id="{70C92573-17E8-8D84-4E53-F65B1BE9A26C}"/>
            </a:ext>
          </a:extLst>
        </p:cNvPr>
        <p:cNvGrpSpPr/>
        <p:nvPr/>
      </p:nvGrpSpPr>
      <p:grpSpPr>
        <a:xfrm>
          <a:off x="0" y="0"/>
          <a:ext cx="0" cy="0"/>
          <a:chOff x="0" y="0"/>
          <a:chExt cx="0" cy="0"/>
        </a:xfrm>
      </p:grpSpPr>
      <p:sp>
        <p:nvSpPr>
          <p:cNvPr id="402" name="Google Shape;402;g17c47c4abe0_0_110:notes">
            <a:extLst>
              <a:ext uri="{FF2B5EF4-FFF2-40B4-BE49-F238E27FC236}">
                <a16:creationId xmlns:a16="http://schemas.microsoft.com/office/drawing/2014/main" id="{E64F8342-7F25-F049-1B09-8C5F9998EC4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17c47c4abe0_0_110:notes">
            <a:extLst>
              <a:ext uri="{FF2B5EF4-FFF2-40B4-BE49-F238E27FC236}">
                <a16:creationId xmlns:a16="http://schemas.microsoft.com/office/drawing/2014/main" id="{893FFD91-B445-0BF4-1358-A057B894D0D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 </a:t>
            </a:r>
            <a:r>
              <a:rPr lang="en-US" altLang="zh-CN" dirty="0"/>
              <a:t>uses Hermite curve, which is a variant of Bezier curve, to connect 2 control points together. As there are more than 2 control points in a stroke, I tried to use Catmull-Rom Spline to calculate the control velocities v0 and v1 of the Hermite curve to connect multiple Hermite curves together.</a:t>
            </a:r>
            <a:endParaRPr dirty="0"/>
          </a:p>
        </p:txBody>
      </p:sp>
    </p:spTree>
    <p:extLst>
      <p:ext uri="{BB962C8B-B14F-4D97-AF65-F5344CB8AC3E}">
        <p14:creationId xmlns:p14="http://schemas.microsoft.com/office/powerpoint/2010/main" val="23501804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However, Catmull-Rom Spline creates these strange </a:t>
            </a:r>
            <a:r>
              <a:rPr lang="en-US" altLang="zh-CN" dirty="0"/>
              <a:t>backward movement as the control points are not uniformly spaced.</a:t>
            </a:r>
            <a:endParaRPr lang="en-US" dirty="0"/>
          </a:p>
        </p:txBody>
      </p:sp>
    </p:spTree>
    <p:extLst>
      <p:ext uri="{BB962C8B-B14F-4D97-AF65-F5344CB8AC3E}">
        <p14:creationId xmlns:p14="http://schemas.microsoft.com/office/powerpoint/2010/main" val="6514928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a:extLst>
            <a:ext uri="{FF2B5EF4-FFF2-40B4-BE49-F238E27FC236}">
              <a16:creationId xmlns:a16="http://schemas.microsoft.com/office/drawing/2014/main" id="{950F3CAB-137D-01CD-E44B-04FB823E28D5}"/>
            </a:ext>
          </a:extLst>
        </p:cNvPr>
        <p:cNvGrpSpPr/>
        <p:nvPr/>
      </p:nvGrpSpPr>
      <p:grpSpPr>
        <a:xfrm>
          <a:off x="0" y="0"/>
          <a:ext cx="0" cy="0"/>
          <a:chOff x="0" y="0"/>
          <a:chExt cx="0" cy="0"/>
        </a:xfrm>
      </p:grpSpPr>
      <p:sp>
        <p:nvSpPr>
          <p:cNvPr id="366" name="Google Shape;366;g17c47c4abe0_0_16:notes">
            <a:extLst>
              <a:ext uri="{FF2B5EF4-FFF2-40B4-BE49-F238E27FC236}">
                <a16:creationId xmlns:a16="http://schemas.microsoft.com/office/drawing/2014/main" id="{AC2ED655-4D18-E2A8-692E-7E72FCCDD03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7c47c4abe0_0_16:notes">
            <a:extLst>
              <a:ext uri="{FF2B5EF4-FFF2-40B4-BE49-F238E27FC236}">
                <a16:creationId xmlns:a16="http://schemas.microsoft.com/office/drawing/2014/main" id="{79005893-E7BA-DF34-C2AB-D55D430D8CB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(Skip)</a:t>
            </a:r>
            <a:endParaRPr dirty="0"/>
          </a:p>
        </p:txBody>
      </p:sp>
    </p:spTree>
    <p:extLst>
      <p:ext uri="{BB962C8B-B14F-4D97-AF65-F5344CB8AC3E}">
        <p14:creationId xmlns:p14="http://schemas.microsoft.com/office/powerpoint/2010/main" val="13687407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So, I modified the Catmull-Rom spline by limiting the magnitude of the control velocities to the distance to the closest control points. This prevents those backward movement and this is the result.</a:t>
            </a:r>
          </a:p>
        </p:txBody>
      </p:sp>
    </p:spTree>
    <p:extLst>
      <p:ext uri="{BB962C8B-B14F-4D97-AF65-F5344CB8AC3E}">
        <p14:creationId xmlns:p14="http://schemas.microsoft.com/office/powerpoint/2010/main" val="31384010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After connecting the control points within a stroke, I added these red connecting Hermite curves to control it to lift up the brush and go to the next stroke. Originally, I uses this Hermite curve that directly goes up and down to connect them. However, the sudden change of direction from going horizontally along the paper to vertically up is not smooth. Therefore, I modified the starting velocity vector into this horizontal along the previous movement direction to make it smoothly lift up the brush with G1 continuity.</a:t>
            </a:r>
          </a:p>
        </p:txBody>
      </p:sp>
    </p:spTree>
    <p:extLst>
      <p:ext uri="{BB962C8B-B14F-4D97-AF65-F5344CB8AC3E}">
        <p14:creationId xmlns:p14="http://schemas.microsoft.com/office/powerpoint/2010/main" val="7029755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0DE2D7-C4F0-6082-CB71-F7DAFD36B6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4FB152-1212-4EA9-F3C0-59B0B7874475}"/>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2C6ADE3A-93D6-DB23-E8F2-97625200BECC}"/>
              </a:ext>
            </a:extLst>
          </p:cNvPr>
          <p:cNvSpPr>
            <a:spLocks noGrp="1"/>
          </p:cNvSpPr>
          <p:nvPr>
            <p:ph type="body" idx="1"/>
          </p:nvPr>
        </p:nvSpPr>
        <p:spPr/>
        <p:txBody>
          <a:bodyPr/>
          <a:lstStyle/>
          <a:p>
            <a:pPr marL="158750" indent="0">
              <a:buNone/>
            </a:pPr>
            <a:r>
              <a:rPr lang="en-US" dirty="0"/>
              <a:t>After some testing, I found that the reason why it can’t write complex strokes clearly is because there is an error distance between the brush body and the brush tip. This cause it to move diagonally when it needs to move in a L shape. I thought of a way to correct this error AFTER I submitted my final report so this is not included in the report.</a:t>
            </a:r>
          </a:p>
        </p:txBody>
      </p:sp>
    </p:spTree>
    <p:extLst>
      <p:ext uri="{BB962C8B-B14F-4D97-AF65-F5344CB8AC3E}">
        <p14:creationId xmlns:p14="http://schemas.microsoft.com/office/powerpoint/2010/main" val="24409755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106806-C950-991A-30FB-3C5ECE7E7B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40CF727-7CE5-641F-DE6C-2533AE6D58FA}"/>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F15F901-A858-CE00-7D63-D1A2EA95EB5F}"/>
              </a:ext>
            </a:extLst>
          </p:cNvPr>
          <p:cNvSpPr>
            <a:spLocks noGrp="1"/>
          </p:cNvSpPr>
          <p:nvPr>
            <p:ph type="body" idx="1"/>
          </p:nvPr>
        </p:nvSpPr>
        <p:spPr/>
        <p:txBody>
          <a:bodyPr/>
          <a:lstStyle/>
          <a:p>
            <a:pPr marL="158750" indent="0">
              <a:buNone/>
            </a:pPr>
            <a:r>
              <a:rPr lang="en-US" dirty="0"/>
              <a:t>So, I shift the original control points in the direction from previous point to current point. So, if it is a straight line, the shifted position is still on the line. But if the line is in L-shaped, it would go a little bit outward to compensate the error.</a:t>
            </a:r>
          </a:p>
        </p:txBody>
      </p:sp>
    </p:spTree>
    <p:extLst>
      <p:ext uri="{BB962C8B-B14F-4D97-AF65-F5344CB8AC3E}">
        <p14:creationId xmlns:p14="http://schemas.microsoft.com/office/powerpoint/2010/main" val="33030536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a:extLst>
            <a:ext uri="{FF2B5EF4-FFF2-40B4-BE49-F238E27FC236}">
              <a16:creationId xmlns:a16="http://schemas.microsoft.com/office/drawing/2014/main" id="{99FB044C-5586-3F6F-F53B-B85735F77038}"/>
            </a:ext>
          </a:extLst>
        </p:cNvPr>
        <p:cNvGrpSpPr/>
        <p:nvPr/>
      </p:nvGrpSpPr>
      <p:grpSpPr>
        <a:xfrm>
          <a:off x="0" y="0"/>
          <a:ext cx="0" cy="0"/>
          <a:chOff x="0" y="0"/>
          <a:chExt cx="0" cy="0"/>
        </a:xfrm>
      </p:grpSpPr>
      <p:sp>
        <p:nvSpPr>
          <p:cNvPr id="833" name="Google Shape;833;g17dc6e7b1ac_0_329:notes">
            <a:extLst>
              <a:ext uri="{FF2B5EF4-FFF2-40B4-BE49-F238E27FC236}">
                <a16:creationId xmlns:a16="http://schemas.microsoft.com/office/drawing/2014/main" id="{18458B44-42D7-C62C-306C-FDDBCC030A0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 name="Google Shape;834;g17dc6e7b1ac_0_329:notes">
            <a:extLst>
              <a:ext uri="{FF2B5EF4-FFF2-40B4-BE49-F238E27FC236}">
                <a16:creationId xmlns:a16="http://schemas.microsoft.com/office/drawing/2014/main" id="{ADEFA28E-AE57-7323-52EB-FA06E940A71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is the workflow of my system and I will talk about it in detail.</a:t>
            </a:r>
            <a:endParaRPr dirty="0"/>
          </a:p>
        </p:txBody>
      </p:sp>
    </p:spTree>
    <p:extLst>
      <p:ext uri="{BB962C8B-B14F-4D97-AF65-F5344CB8AC3E}">
        <p14:creationId xmlns:p14="http://schemas.microsoft.com/office/powerpoint/2010/main" val="5641389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I created a simple UI to control the movement of the robotic arm. T</a:t>
            </a:r>
            <a:r>
              <a:rPr lang="en-US" altLang="zh-CN" dirty="0"/>
              <a:t>his is where the users can interact with ChatGPT and this is where the user can directly input what Fai Chun they want to write</a:t>
            </a:r>
            <a:endParaRPr lang="en-US" dirty="0"/>
          </a:p>
        </p:txBody>
      </p:sp>
    </p:spTree>
    <p:extLst>
      <p:ext uri="{BB962C8B-B14F-4D97-AF65-F5344CB8AC3E}">
        <p14:creationId xmlns:p14="http://schemas.microsoft.com/office/powerpoint/2010/main" val="202134804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a:extLst>
            <a:ext uri="{FF2B5EF4-FFF2-40B4-BE49-F238E27FC236}">
              <a16:creationId xmlns:a16="http://schemas.microsoft.com/office/drawing/2014/main" id="{A48D2028-9DBF-44AE-3AC8-233754A954C9}"/>
            </a:ext>
          </a:extLst>
        </p:cNvPr>
        <p:cNvGrpSpPr/>
        <p:nvPr/>
      </p:nvGrpSpPr>
      <p:grpSpPr>
        <a:xfrm>
          <a:off x="0" y="0"/>
          <a:ext cx="0" cy="0"/>
          <a:chOff x="0" y="0"/>
          <a:chExt cx="0" cy="0"/>
        </a:xfrm>
      </p:grpSpPr>
      <p:sp>
        <p:nvSpPr>
          <p:cNvPr id="453" name="Google Shape;453;g17dc6e7b1ac_0_385:notes">
            <a:extLst>
              <a:ext uri="{FF2B5EF4-FFF2-40B4-BE49-F238E27FC236}">
                <a16:creationId xmlns:a16="http://schemas.microsoft.com/office/drawing/2014/main" id="{147D29F8-1C38-E08D-BD06-68BC8E3FDB1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17dc6e7b1ac_0_385:notes">
            <a:extLst>
              <a:ext uri="{FF2B5EF4-FFF2-40B4-BE49-F238E27FC236}">
                <a16:creationId xmlns:a16="http://schemas.microsoft.com/office/drawing/2014/main" id="{3075BBCD-6EC1-2A4C-C0D7-A51AC4140E7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My last objective statement is to evaluate the performance boost of this Bezier curve path planning when compare to traditional methods.</a:t>
            </a:r>
            <a:endParaRPr dirty="0"/>
          </a:p>
        </p:txBody>
      </p:sp>
    </p:spTree>
    <p:extLst>
      <p:ext uri="{BB962C8B-B14F-4D97-AF65-F5344CB8AC3E}">
        <p14:creationId xmlns:p14="http://schemas.microsoft.com/office/powerpoint/2010/main" val="18845390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a:extLst>
            <a:ext uri="{FF2B5EF4-FFF2-40B4-BE49-F238E27FC236}">
              <a16:creationId xmlns:a16="http://schemas.microsoft.com/office/drawing/2014/main" id="{9AE601CA-351C-2392-E111-FE7A0FA10A12}"/>
            </a:ext>
          </a:extLst>
        </p:cNvPr>
        <p:cNvGrpSpPr/>
        <p:nvPr/>
      </p:nvGrpSpPr>
      <p:grpSpPr>
        <a:xfrm>
          <a:off x="0" y="0"/>
          <a:ext cx="0" cy="0"/>
          <a:chOff x="0" y="0"/>
          <a:chExt cx="0" cy="0"/>
        </a:xfrm>
      </p:grpSpPr>
      <p:sp>
        <p:nvSpPr>
          <p:cNvPr id="616" name="Google Shape;616;g17dc6e7b1ac_0_401:notes">
            <a:extLst>
              <a:ext uri="{FF2B5EF4-FFF2-40B4-BE49-F238E27FC236}">
                <a16:creationId xmlns:a16="http://schemas.microsoft.com/office/drawing/2014/main" id="{38709736-EF69-F9BD-E477-CA7F7609596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17dc6e7b1ac_0_401:notes">
            <a:extLst>
              <a:ext uri="{FF2B5EF4-FFF2-40B4-BE49-F238E27FC236}">
                <a16:creationId xmlns:a16="http://schemas.microsoft.com/office/drawing/2014/main" id="{2860832E-ED04-8218-D518-6382FA5340F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The final 3D Spline Algorithm has varying height, which creates varying brush thickness in the written words.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36853745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Here is a Demo in FYP Industry Day.</a:t>
            </a:r>
          </a:p>
        </p:txBody>
      </p:sp>
    </p:spTree>
    <p:extLst>
      <p:ext uri="{BB962C8B-B14F-4D97-AF65-F5344CB8AC3E}">
        <p14:creationId xmlns:p14="http://schemas.microsoft.com/office/powerpoint/2010/main" val="15039405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5">
          <a:extLst>
            <a:ext uri="{FF2B5EF4-FFF2-40B4-BE49-F238E27FC236}">
              <a16:creationId xmlns:a16="http://schemas.microsoft.com/office/drawing/2014/main" id="{BB569D8F-0764-8C3B-00E5-9A4AD252C225}"/>
            </a:ext>
          </a:extLst>
        </p:cNvPr>
        <p:cNvGrpSpPr/>
        <p:nvPr/>
      </p:nvGrpSpPr>
      <p:grpSpPr>
        <a:xfrm>
          <a:off x="0" y="0"/>
          <a:ext cx="0" cy="0"/>
          <a:chOff x="0" y="0"/>
          <a:chExt cx="0" cy="0"/>
        </a:xfrm>
      </p:grpSpPr>
      <p:sp>
        <p:nvSpPr>
          <p:cNvPr id="936" name="Google Shape;936;g17dc6e7b1ac_0_373:notes">
            <a:extLst>
              <a:ext uri="{FF2B5EF4-FFF2-40B4-BE49-F238E27FC236}">
                <a16:creationId xmlns:a16="http://schemas.microsoft.com/office/drawing/2014/main" id="{CD479FA0-0B76-28E9-0EB2-25F4035E3EF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7" name="Google Shape;937;g17dc6e7b1ac_0_373:notes">
            <a:extLst>
              <a:ext uri="{FF2B5EF4-FFF2-40B4-BE49-F238E27FC236}">
                <a16:creationId xmlns:a16="http://schemas.microsoft.com/office/drawing/2014/main" id="{8995B1A5-C7FA-8EDE-C2BE-7D882A5FDA0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And this is a timelapse of my FYP Industry day.</a:t>
            </a:r>
            <a:endParaRPr dirty="0"/>
          </a:p>
        </p:txBody>
      </p:sp>
    </p:spTree>
    <p:extLst>
      <p:ext uri="{BB962C8B-B14F-4D97-AF65-F5344CB8AC3E}">
        <p14:creationId xmlns:p14="http://schemas.microsoft.com/office/powerpoint/2010/main" val="37493319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a:extLst>
            <a:ext uri="{FF2B5EF4-FFF2-40B4-BE49-F238E27FC236}">
              <a16:creationId xmlns:a16="http://schemas.microsoft.com/office/drawing/2014/main" id="{3B6A6D44-5CA4-26C9-0670-8AB7569977DE}"/>
            </a:ext>
          </a:extLst>
        </p:cNvPr>
        <p:cNvGrpSpPr/>
        <p:nvPr/>
      </p:nvGrpSpPr>
      <p:grpSpPr>
        <a:xfrm>
          <a:off x="0" y="0"/>
          <a:ext cx="0" cy="0"/>
          <a:chOff x="0" y="0"/>
          <a:chExt cx="0" cy="0"/>
        </a:xfrm>
      </p:grpSpPr>
      <p:sp>
        <p:nvSpPr>
          <p:cNvPr id="453" name="Google Shape;453;g17dc6e7b1ac_0_385:notes">
            <a:extLst>
              <a:ext uri="{FF2B5EF4-FFF2-40B4-BE49-F238E27FC236}">
                <a16:creationId xmlns:a16="http://schemas.microsoft.com/office/drawing/2014/main" id="{539783CC-A8CB-9E0F-786D-B20A04F1D79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17dc6e7b1ac_0_385:notes">
            <a:extLst>
              <a:ext uri="{FF2B5EF4-FFF2-40B4-BE49-F238E27FC236}">
                <a16:creationId xmlns:a16="http://schemas.microsoft.com/office/drawing/2014/main" id="{2430B912-9BDA-D189-DE75-EDAFC26719C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First, let’s start with the introduction and Background.</a:t>
            </a:r>
            <a:endParaRPr dirty="0"/>
          </a:p>
        </p:txBody>
      </p:sp>
    </p:spTree>
    <p:extLst>
      <p:ext uri="{BB962C8B-B14F-4D97-AF65-F5344CB8AC3E}">
        <p14:creationId xmlns:p14="http://schemas.microsoft.com/office/powerpoint/2010/main" val="267284114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a:extLst>
            <a:ext uri="{FF2B5EF4-FFF2-40B4-BE49-F238E27FC236}">
              <a16:creationId xmlns:a16="http://schemas.microsoft.com/office/drawing/2014/main" id="{26B2B2E8-0C2D-0F95-B682-A3F6E2733FB9}"/>
            </a:ext>
          </a:extLst>
        </p:cNvPr>
        <p:cNvGrpSpPr/>
        <p:nvPr/>
      </p:nvGrpSpPr>
      <p:grpSpPr>
        <a:xfrm>
          <a:off x="0" y="0"/>
          <a:ext cx="0" cy="0"/>
          <a:chOff x="0" y="0"/>
          <a:chExt cx="0" cy="0"/>
        </a:xfrm>
      </p:grpSpPr>
      <p:sp>
        <p:nvSpPr>
          <p:cNvPr id="676" name="Google Shape;676;g17dc6e7b1ac_0_407:notes">
            <a:extLst>
              <a:ext uri="{FF2B5EF4-FFF2-40B4-BE49-F238E27FC236}">
                <a16:creationId xmlns:a16="http://schemas.microsoft.com/office/drawing/2014/main" id="{F7F08923-3851-0678-89EA-0A072FC79D2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 name="Google Shape;677;g17dc6e7b1ac_0_407:notes">
            <a:extLst>
              <a:ext uri="{FF2B5EF4-FFF2-40B4-BE49-F238E27FC236}">
                <a16:creationId xmlns:a16="http://schemas.microsoft.com/office/drawing/2014/main" id="{89344503-AD0E-C613-F58B-183533403A3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87833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17c47c4abe0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17c47c4abe0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Chinese calligraphy is an ancient art form that has been practiced for thousands of years. It involves not only the precision of controlling the brush to write the characters but also the ability to convey deep emotions and meanings.</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7c47c4abe0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7c47c4abe0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Thus, it presents a significant challenge for robotic calligraphy, as we must achieve human-like accuracy in controlling the brush’s pressure, angle, and speed, while also expressing the artistic qualities of the words it writes. Robot calligraphy bridges the gap between engineering and cultural artistry, empowering machines to honor this timeless tradition.</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a:extLst>
            <a:ext uri="{FF2B5EF4-FFF2-40B4-BE49-F238E27FC236}">
              <a16:creationId xmlns:a16="http://schemas.microsoft.com/office/drawing/2014/main" id="{26D92080-F7CE-2C36-1534-4C1A2ABA9C74}"/>
            </a:ext>
          </a:extLst>
        </p:cNvPr>
        <p:cNvGrpSpPr/>
        <p:nvPr/>
      </p:nvGrpSpPr>
      <p:grpSpPr>
        <a:xfrm>
          <a:off x="0" y="0"/>
          <a:ext cx="0" cy="0"/>
          <a:chOff x="0" y="0"/>
          <a:chExt cx="0" cy="0"/>
        </a:xfrm>
      </p:grpSpPr>
      <p:sp>
        <p:nvSpPr>
          <p:cNvPr id="797" name="Google Shape;797;g183ef1be5bc_0_275:notes">
            <a:extLst>
              <a:ext uri="{FF2B5EF4-FFF2-40B4-BE49-F238E27FC236}">
                <a16:creationId xmlns:a16="http://schemas.microsoft.com/office/drawing/2014/main" id="{D3A92786-0D0E-A00B-D6CD-0D9AFC0E152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 name="Google Shape;798;g183ef1be5bc_0_275:notes">
            <a:extLst>
              <a:ext uri="{FF2B5EF4-FFF2-40B4-BE49-F238E27FC236}">
                <a16:creationId xmlns:a16="http://schemas.microsoft.com/office/drawing/2014/main" id="{56960841-D501-BC09-648F-1E1A43D9860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the main objective of my project is to use ChatGPT to generate Fai Chun text prompts, use Smooth 3D Hermite Splines to convert the Chinese characters into robot trajectories, and use Robotic Arm to turn the simulated paths into reality.</a:t>
            </a:r>
            <a:endParaRPr dirty="0"/>
          </a:p>
        </p:txBody>
      </p:sp>
    </p:spTree>
    <p:extLst>
      <p:ext uri="{BB962C8B-B14F-4D97-AF65-F5344CB8AC3E}">
        <p14:creationId xmlns:p14="http://schemas.microsoft.com/office/powerpoint/2010/main" val="21875894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a:extLst>
            <a:ext uri="{FF2B5EF4-FFF2-40B4-BE49-F238E27FC236}">
              <a16:creationId xmlns:a16="http://schemas.microsoft.com/office/drawing/2014/main" id="{58846125-5303-195F-7F86-A04028639490}"/>
            </a:ext>
          </a:extLst>
        </p:cNvPr>
        <p:cNvGrpSpPr/>
        <p:nvPr/>
      </p:nvGrpSpPr>
      <p:grpSpPr>
        <a:xfrm>
          <a:off x="0" y="0"/>
          <a:ext cx="0" cy="0"/>
          <a:chOff x="0" y="0"/>
          <a:chExt cx="0" cy="0"/>
        </a:xfrm>
      </p:grpSpPr>
      <p:sp>
        <p:nvSpPr>
          <p:cNvPr id="743" name="Google Shape;743;g17dc6e7b1ac_0_417:notes">
            <a:extLst>
              <a:ext uri="{FF2B5EF4-FFF2-40B4-BE49-F238E27FC236}">
                <a16:creationId xmlns:a16="http://schemas.microsoft.com/office/drawing/2014/main" id="{867EA490-DD03-D85C-DF40-6C6B83DD92A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17dc6e7b1ac_0_417:notes">
            <a:extLst>
              <a:ext uri="{FF2B5EF4-FFF2-40B4-BE49-F238E27FC236}">
                <a16:creationId xmlns:a16="http://schemas.microsoft.com/office/drawing/2014/main" id="{CCD2343F-D348-9B3E-7252-48FA7DA09C9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You might ask, Why is it 3D Path Planning when we write on a 2D paper? It is because if we draw a line with the Chinese Calligraphy brush high in the air, the stroke drawn would be thin. If we press the brush onto the paper, the stroke would be thick. So, the thickness of the resulting brush strokes it draws can show the height of the trajectory, hence visualizing all 3 dimensions of the path planning algorithm.</a:t>
            </a:r>
            <a:endParaRPr dirty="0"/>
          </a:p>
        </p:txBody>
      </p:sp>
    </p:spTree>
    <p:extLst>
      <p:ext uri="{BB962C8B-B14F-4D97-AF65-F5344CB8AC3E}">
        <p14:creationId xmlns:p14="http://schemas.microsoft.com/office/powerpoint/2010/main" val="32564056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a:extLst>
            <a:ext uri="{FF2B5EF4-FFF2-40B4-BE49-F238E27FC236}">
              <a16:creationId xmlns:a16="http://schemas.microsoft.com/office/drawing/2014/main" id="{FD55CE77-A902-F693-EE36-C70FB298E486}"/>
            </a:ext>
          </a:extLst>
        </p:cNvPr>
        <p:cNvGrpSpPr/>
        <p:nvPr/>
      </p:nvGrpSpPr>
      <p:grpSpPr>
        <a:xfrm>
          <a:off x="0" y="0"/>
          <a:ext cx="0" cy="0"/>
          <a:chOff x="0" y="0"/>
          <a:chExt cx="0" cy="0"/>
        </a:xfrm>
      </p:grpSpPr>
      <p:sp>
        <p:nvSpPr>
          <p:cNvPr id="453" name="Google Shape;453;g17dc6e7b1ac_0_385:notes">
            <a:extLst>
              <a:ext uri="{FF2B5EF4-FFF2-40B4-BE49-F238E27FC236}">
                <a16:creationId xmlns:a16="http://schemas.microsoft.com/office/drawing/2014/main" id="{6C685160-9EDC-39C4-EE3E-5141BD68E15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17dc6e7b1ac_0_385:notes">
            <a:extLst>
              <a:ext uri="{FF2B5EF4-FFF2-40B4-BE49-F238E27FC236}">
                <a16:creationId xmlns:a16="http://schemas.microsoft.com/office/drawing/2014/main" id="{2BB57592-5393-D14D-527D-85AF7CC3340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Now, let’s talk about how my project works.</a:t>
            </a:r>
            <a:endParaRPr dirty="0"/>
          </a:p>
        </p:txBody>
      </p:sp>
    </p:spTree>
    <p:extLst>
      <p:ext uri="{BB962C8B-B14F-4D97-AF65-F5344CB8AC3E}">
        <p14:creationId xmlns:p14="http://schemas.microsoft.com/office/powerpoint/2010/main" val="11398421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So, this is the setup of my project. There is the robotic arm on the left that writes Chinese calligraphy on the white paper, and my laptop on the right with a UI that controls the whole system.</a:t>
            </a:r>
          </a:p>
        </p:txBody>
      </p:sp>
    </p:spTree>
    <p:extLst>
      <p:ext uri="{BB962C8B-B14F-4D97-AF65-F5344CB8AC3E}">
        <p14:creationId xmlns:p14="http://schemas.microsoft.com/office/powerpoint/2010/main" val="41772752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20000"/>
          </a:blip>
          <a:srcRect l="1408" t="2321" r="1418" b="15664"/>
          <a:stretch/>
        </p:blipFill>
        <p:spPr>
          <a:xfrm>
            <a:off x="0" y="0"/>
            <a:ext cx="9143997" cy="5143501"/>
          </a:xfrm>
          <a:prstGeom prst="rect">
            <a:avLst/>
          </a:prstGeom>
          <a:noFill/>
          <a:ln>
            <a:noFill/>
          </a:ln>
        </p:spPr>
      </p:pic>
      <p:sp>
        <p:nvSpPr>
          <p:cNvPr id="10" name="Google Shape;10;p2"/>
          <p:cNvSpPr txBox="1">
            <a:spLocks noGrp="1"/>
          </p:cNvSpPr>
          <p:nvPr>
            <p:ph type="ctrTitle"/>
          </p:nvPr>
        </p:nvSpPr>
        <p:spPr>
          <a:xfrm>
            <a:off x="713225" y="859125"/>
            <a:ext cx="3858900" cy="29061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3225" y="3811575"/>
            <a:ext cx="3858900" cy="472800"/>
          </a:xfrm>
          <a:prstGeom prst="rect">
            <a:avLst/>
          </a:prstGeom>
          <a:solidFill>
            <a:schemeClr val="accent1"/>
          </a:solidFill>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
        <p:nvSpPr>
          <p:cNvPr id="12" name="Google Shape;12;p2"/>
          <p:cNvSpPr>
            <a:spLocks noGrp="1"/>
          </p:cNvSpPr>
          <p:nvPr>
            <p:ph type="pic" idx="2"/>
          </p:nvPr>
        </p:nvSpPr>
        <p:spPr>
          <a:xfrm>
            <a:off x="5248225" y="0"/>
            <a:ext cx="3182400" cy="5135700"/>
          </a:xfrm>
          <a:prstGeom prst="rect">
            <a:avLst/>
          </a:prstGeom>
          <a:noFill/>
          <a:ln>
            <a:noFill/>
          </a:ln>
        </p:spPr>
      </p:sp>
      <p:cxnSp>
        <p:nvCxnSpPr>
          <p:cNvPr id="13" name="Google Shape;13;p2"/>
          <p:cNvCxnSpPr/>
          <p:nvPr/>
        </p:nvCxnSpPr>
        <p:spPr>
          <a:xfrm>
            <a:off x="545600" y="203550"/>
            <a:ext cx="0" cy="4736400"/>
          </a:xfrm>
          <a:prstGeom prst="straightConnector1">
            <a:avLst/>
          </a:prstGeom>
          <a:noFill/>
          <a:ln w="9525" cap="flat" cmpd="sng">
            <a:solidFill>
              <a:schemeClr val="lt2"/>
            </a:solidFill>
            <a:prstDash val="solid"/>
            <a:round/>
            <a:headEnd type="none" w="med" len="med"/>
            <a:tailEnd type="none" w="med" len="med"/>
          </a:ln>
        </p:spPr>
      </p:cxnSp>
      <p:cxnSp>
        <p:nvCxnSpPr>
          <p:cNvPr id="14" name="Google Shape;14;p2"/>
          <p:cNvCxnSpPr/>
          <p:nvPr/>
        </p:nvCxnSpPr>
        <p:spPr>
          <a:xfrm>
            <a:off x="199375" y="539500"/>
            <a:ext cx="8745300" cy="0"/>
          </a:xfrm>
          <a:prstGeom prst="straightConnector1">
            <a:avLst/>
          </a:prstGeom>
          <a:noFill/>
          <a:ln w="9525" cap="flat" cmpd="sng">
            <a:solidFill>
              <a:schemeClr val="lt2"/>
            </a:solidFill>
            <a:prstDash val="solid"/>
            <a:round/>
            <a:headEnd type="none" w="med" len="med"/>
            <a:tailEnd type="none" w="med" len="med"/>
          </a:ln>
        </p:spPr>
      </p:cxnSp>
      <p:sp>
        <p:nvSpPr>
          <p:cNvPr id="15" name="Google Shape;15;p2"/>
          <p:cNvSpPr/>
          <p:nvPr/>
        </p:nvSpPr>
        <p:spPr>
          <a:xfrm>
            <a:off x="4635044" y="4675425"/>
            <a:ext cx="264300" cy="264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7328" y="81375"/>
            <a:ext cx="386400" cy="386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 name="Google Shape;17;p2"/>
          <p:cNvCxnSpPr/>
          <p:nvPr/>
        </p:nvCxnSpPr>
        <p:spPr>
          <a:xfrm>
            <a:off x="178500" y="4610742"/>
            <a:ext cx="87600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10"/>
        <p:cNvGrpSpPr/>
        <p:nvPr/>
      </p:nvGrpSpPr>
      <p:grpSpPr>
        <a:xfrm>
          <a:off x="0" y="0"/>
          <a:ext cx="0" cy="0"/>
          <a:chOff x="0" y="0"/>
          <a:chExt cx="0" cy="0"/>
        </a:xfrm>
      </p:grpSpPr>
      <p:pic>
        <p:nvPicPr>
          <p:cNvPr id="311" name="Google Shape;311;p28"/>
          <p:cNvPicPr preferRelativeResize="0"/>
          <p:nvPr/>
        </p:nvPicPr>
        <p:blipFill rotWithShape="1">
          <a:blip r:embed="rId2">
            <a:alphaModFix amt="20000"/>
          </a:blip>
          <a:srcRect l="1408" t="2321" r="1418" b="15664"/>
          <a:stretch/>
        </p:blipFill>
        <p:spPr>
          <a:xfrm>
            <a:off x="0" y="0"/>
            <a:ext cx="9143997" cy="5143501"/>
          </a:xfrm>
          <a:prstGeom prst="rect">
            <a:avLst/>
          </a:prstGeom>
          <a:noFill/>
          <a:ln>
            <a:noFill/>
          </a:ln>
        </p:spPr>
      </p:pic>
      <p:sp>
        <p:nvSpPr>
          <p:cNvPr id="312" name="Google Shape;312;p28"/>
          <p:cNvSpPr txBox="1">
            <a:spLocks noGrp="1"/>
          </p:cNvSpPr>
          <p:nvPr>
            <p:ph type="title"/>
          </p:nvPr>
        </p:nvSpPr>
        <p:spPr>
          <a:xfrm>
            <a:off x="4450650" y="539500"/>
            <a:ext cx="3520800" cy="1012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60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13" name="Google Shape;313;p28"/>
          <p:cNvSpPr txBox="1">
            <a:spLocks noGrp="1"/>
          </p:cNvSpPr>
          <p:nvPr>
            <p:ph type="subTitle" idx="1"/>
          </p:nvPr>
        </p:nvSpPr>
        <p:spPr>
          <a:xfrm>
            <a:off x="4455300" y="1523000"/>
            <a:ext cx="3511500" cy="1145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14" name="Google Shape;314;p28"/>
          <p:cNvSpPr>
            <a:spLocks noGrp="1"/>
          </p:cNvSpPr>
          <p:nvPr>
            <p:ph type="pic" idx="2"/>
          </p:nvPr>
        </p:nvSpPr>
        <p:spPr>
          <a:xfrm>
            <a:off x="713225" y="9050"/>
            <a:ext cx="3038100" cy="5143500"/>
          </a:xfrm>
          <a:prstGeom prst="rect">
            <a:avLst/>
          </a:prstGeom>
          <a:noFill/>
          <a:ln>
            <a:noFill/>
          </a:ln>
        </p:spPr>
      </p:sp>
      <p:grpSp>
        <p:nvGrpSpPr>
          <p:cNvPr id="315" name="Google Shape;315;p28"/>
          <p:cNvGrpSpPr/>
          <p:nvPr/>
        </p:nvGrpSpPr>
        <p:grpSpPr>
          <a:xfrm>
            <a:off x="3750075" y="204050"/>
            <a:ext cx="5167500" cy="4769975"/>
            <a:chOff x="3750075" y="204050"/>
            <a:chExt cx="5167500" cy="4769975"/>
          </a:xfrm>
        </p:grpSpPr>
        <p:cxnSp>
          <p:nvCxnSpPr>
            <p:cNvPr id="316" name="Google Shape;316;p28"/>
            <p:cNvCxnSpPr/>
            <p:nvPr/>
          </p:nvCxnSpPr>
          <p:spPr>
            <a:xfrm rot="10800000">
              <a:off x="3750075" y="495875"/>
              <a:ext cx="5167500" cy="0"/>
            </a:xfrm>
            <a:prstGeom prst="straightConnector1">
              <a:avLst/>
            </a:prstGeom>
            <a:noFill/>
            <a:ln w="9525" cap="flat" cmpd="sng">
              <a:solidFill>
                <a:schemeClr val="lt2"/>
              </a:solidFill>
              <a:prstDash val="solid"/>
              <a:round/>
              <a:headEnd type="none" w="med" len="med"/>
              <a:tailEnd type="none" w="med" len="med"/>
            </a:ln>
          </p:spPr>
        </p:cxnSp>
        <p:cxnSp>
          <p:nvCxnSpPr>
            <p:cNvPr id="317" name="Google Shape;317;p28"/>
            <p:cNvCxnSpPr/>
            <p:nvPr/>
          </p:nvCxnSpPr>
          <p:spPr>
            <a:xfrm rot="10800000">
              <a:off x="3750075" y="4704275"/>
              <a:ext cx="5167500" cy="0"/>
            </a:xfrm>
            <a:prstGeom prst="straightConnector1">
              <a:avLst/>
            </a:prstGeom>
            <a:noFill/>
            <a:ln w="9525" cap="flat" cmpd="sng">
              <a:solidFill>
                <a:schemeClr val="lt2"/>
              </a:solidFill>
              <a:prstDash val="solid"/>
              <a:round/>
              <a:headEnd type="none" w="med" len="med"/>
              <a:tailEnd type="none" w="med" len="med"/>
            </a:ln>
          </p:spPr>
        </p:cxnSp>
        <p:cxnSp>
          <p:nvCxnSpPr>
            <p:cNvPr id="318" name="Google Shape;318;p28"/>
            <p:cNvCxnSpPr/>
            <p:nvPr/>
          </p:nvCxnSpPr>
          <p:spPr>
            <a:xfrm>
              <a:off x="8566150" y="204050"/>
              <a:ext cx="0" cy="4768200"/>
            </a:xfrm>
            <a:prstGeom prst="straightConnector1">
              <a:avLst/>
            </a:prstGeom>
            <a:noFill/>
            <a:ln w="9525" cap="flat" cmpd="sng">
              <a:solidFill>
                <a:schemeClr val="lt2"/>
              </a:solidFill>
              <a:prstDash val="solid"/>
              <a:round/>
              <a:headEnd type="none" w="med" len="med"/>
              <a:tailEnd type="none" w="med" len="med"/>
            </a:ln>
          </p:spPr>
        </p:cxnSp>
        <p:sp>
          <p:nvSpPr>
            <p:cNvPr id="319" name="Google Shape;319;p28"/>
            <p:cNvSpPr/>
            <p:nvPr/>
          </p:nvSpPr>
          <p:spPr>
            <a:xfrm rot="10800000" flipH="1">
              <a:off x="8652550" y="204050"/>
              <a:ext cx="217200" cy="217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8"/>
            <p:cNvSpPr/>
            <p:nvPr/>
          </p:nvSpPr>
          <p:spPr>
            <a:xfrm rot="10800000" flipH="1">
              <a:off x="8652550" y="4756525"/>
              <a:ext cx="217200" cy="217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28"/>
          <p:cNvSpPr txBox="1"/>
          <p:nvPr/>
        </p:nvSpPr>
        <p:spPr>
          <a:xfrm>
            <a:off x="4075975" y="4123967"/>
            <a:ext cx="4354800" cy="4749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100">
                <a:solidFill>
                  <a:schemeClr val="dk1"/>
                </a:solidFill>
                <a:latin typeface="Nunito"/>
                <a:ea typeface="Nunito"/>
                <a:cs typeface="Nunito"/>
                <a:sym typeface="Nunito"/>
              </a:rPr>
              <a:t>CREDITS: This presentation template was created by </a:t>
            </a:r>
            <a:r>
              <a:rPr lang="en" sz="1100" b="1">
                <a:solidFill>
                  <a:schemeClr val="dk1"/>
                </a:solidFill>
                <a:uFill>
                  <a:noFill/>
                </a:uFill>
                <a:latin typeface="Nunito"/>
                <a:ea typeface="Nunito"/>
                <a:cs typeface="Nunito"/>
                <a:sym typeface="Nunito"/>
                <a:hlinkClick r:id="rId3">
                  <a:extLst>
                    <a:ext uri="{A12FA001-AC4F-418D-AE19-62706E023703}">
                      <ahyp:hlinkClr xmlns:ahyp="http://schemas.microsoft.com/office/drawing/2018/hyperlinkcolor" val="tx"/>
                    </a:ext>
                  </a:extLst>
                </a:hlinkClick>
              </a:rPr>
              <a:t>Slidesgo</a:t>
            </a:r>
            <a:r>
              <a:rPr lang="en" sz="1100">
                <a:solidFill>
                  <a:schemeClr val="dk1"/>
                </a:solidFill>
                <a:latin typeface="Nunito"/>
                <a:ea typeface="Nunito"/>
                <a:cs typeface="Nunito"/>
                <a:sym typeface="Nunito"/>
              </a:rPr>
              <a:t>, including icons by </a:t>
            </a:r>
            <a:r>
              <a:rPr lang="en" sz="1100" b="1">
                <a:solidFill>
                  <a:schemeClr val="dk1"/>
                </a:solidFill>
                <a:uFill>
                  <a:noFill/>
                </a:uFill>
                <a:latin typeface="Nunito"/>
                <a:ea typeface="Nunito"/>
                <a:cs typeface="Nunito"/>
                <a:sym typeface="Nunito"/>
                <a:hlinkClick r:id="rId4">
                  <a:extLst>
                    <a:ext uri="{A12FA001-AC4F-418D-AE19-62706E023703}">
                      <ahyp:hlinkClr xmlns:ahyp="http://schemas.microsoft.com/office/drawing/2018/hyperlinkcolor" val="tx"/>
                    </a:ext>
                  </a:extLst>
                </a:hlinkClick>
              </a:rPr>
              <a:t>Flaticon</a:t>
            </a:r>
            <a:r>
              <a:rPr lang="en" sz="1100" b="1">
                <a:solidFill>
                  <a:schemeClr val="dk1"/>
                </a:solidFill>
                <a:latin typeface="Nunito"/>
                <a:ea typeface="Nunito"/>
                <a:cs typeface="Nunito"/>
                <a:sym typeface="Nunito"/>
              </a:rPr>
              <a:t> </a:t>
            </a:r>
            <a:r>
              <a:rPr lang="en" sz="1100">
                <a:solidFill>
                  <a:schemeClr val="dk1"/>
                </a:solidFill>
                <a:latin typeface="Nunito"/>
                <a:ea typeface="Nunito"/>
                <a:cs typeface="Nunito"/>
                <a:sym typeface="Nunito"/>
              </a:rPr>
              <a:t>and infographics &amp; images by </a:t>
            </a:r>
            <a:r>
              <a:rPr lang="en" sz="1100" b="1">
                <a:solidFill>
                  <a:schemeClr val="dk1"/>
                </a:solidFill>
                <a:uFill>
                  <a:noFill/>
                </a:uFill>
                <a:latin typeface="Nunito"/>
                <a:ea typeface="Nunito"/>
                <a:cs typeface="Nunito"/>
                <a:sym typeface="Nunito"/>
                <a:hlinkClick r:id="rId5">
                  <a:extLst>
                    <a:ext uri="{A12FA001-AC4F-418D-AE19-62706E023703}">
                      <ahyp:hlinkClr xmlns:ahyp="http://schemas.microsoft.com/office/drawing/2018/hyperlinkcolor" val="tx"/>
                    </a:ext>
                  </a:extLst>
                </a:hlinkClick>
              </a:rPr>
              <a:t>Freepik</a:t>
            </a:r>
            <a:endParaRPr sz="1100" b="1">
              <a:solidFill>
                <a:schemeClr val="dk1"/>
              </a:solidFill>
              <a:latin typeface="Nunito"/>
              <a:ea typeface="Nunito"/>
              <a:cs typeface="Nunito"/>
              <a:sym typeface="Nuni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322"/>
        <p:cNvGrpSpPr/>
        <p:nvPr/>
      </p:nvGrpSpPr>
      <p:grpSpPr>
        <a:xfrm>
          <a:off x="0" y="0"/>
          <a:ext cx="0" cy="0"/>
          <a:chOff x="0" y="0"/>
          <a:chExt cx="0" cy="0"/>
        </a:xfrm>
      </p:grpSpPr>
      <p:pic>
        <p:nvPicPr>
          <p:cNvPr id="323" name="Google Shape;323;p29"/>
          <p:cNvPicPr preferRelativeResize="0"/>
          <p:nvPr/>
        </p:nvPicPr>
        <p:blipFill rotWithShape="1">
          <a:blip r:embed="rId2">
            <a:alphaModFix amt="20000"/>
          </a:blip>
          <a:srcRect l="1408" t="2321" r="1418" b="15664"/>
          <a:stretch/>
        </p:blipFill>
        <p:spPr>
          <a:xfrm>
            <a:off x="0" y="0"/>
            <a:ext cx="9143997" cy="5143501"/>
          </a:xfrm>
          <a:prstGeom prst="rect">
            <a:avLst/>
          </a:prstGeom>
          <a:noFill/>
          <a:ln>
            <a:noFill/>
          </a:ln>
        </p:spPr>
      </p:pic>
      <p:cxnSp>
        <p:nvCxnSpPr>
          <p:cNvPr id="324" name="Google Shape;324;p29"/>
          <p:cNvCxnSpPr/>
          <p:nvPr/>
        </p:nvCxnSpPr>
        <p:spPr>
          <a:xfrm rot="10800000">
            <a:off x="201075" y="495875"/>
            <a:ext cx="8716500" cy="0"/>
          </a:xfrm>
          <a:prstGeom prst="straightConnector1">
            <a:avLst/>
          </a:prstGeom>
          <a:noFill/>
          <a:ln w="9525" cap="flat" cmpd="sng">
            <a:solidFill>
              <a:schemeClr val="lt2"/>
            </a:solidFill>
            <a:prstDash val="solid"/>
            <a:round/>
            <a:headEnd type="none" w="med" len="med"/>
            <a:tailEnd type="none" w="med" len="med"/>
          </a:ln>
        </p:spPr>
      </p:cxnSp>
      <p:cxnSp>
        <p:nvCxnSpPr>
          <p:cNvPr id="325" name="Google Shape;325;p29"/>
          <p:cNvCxnSpPr/>
          <p:nvPr/>
        </p:nvCxnSpPr>
        <p:spPr>
          <a:xfrm rot="10800000">
            <a:off x="201075" y="4704275"/>
            <a:ext cx="8716500" cy="0"/>
          </a:xfrm>
          <a:prstGeom prst="straightConnector1">
            <a:avLst/>
          </a:prstGeom>
          <a:noFill/>
          <a:ln w="9525" cap="flat" cmpd="sng">
            <a:solidFill>
              <a:schemeClr val="lt2"/>
            </a:solidFill>
            <a:prstDash val="solid"/>
            <a:round/>
            <a:headEnd type="none" w="med" len="med"/>
            <a:tailEnd type="none" w="med" len="med"/>
          </a:ln>
        </p:spPr>
      </p:cxnSp>
      <p:cxnSp>
        <p:nvCxnSpPr>
          <p:cNvPr id="326" name="Google Shape;326;p29"/>
          <p:cNvCxnSpPr/>
          <p:nvPr/>
        </p:nvCxnSpPr>
        <p:spPr>
          <a:xfrm>
            <a:off x="8574300" y="204050"/>
            <a:ext cx="0" cy="4768200"/>
          </a:xfrm>
          <a:prstGeom prst="straightConnector1">
            <a:avLst/>
          </a:prstGeom>
          <a:noFill/>
          <a:ln w="9525" cap="flat" cmpd="sng">
            <a:solidFill>
              <a:schemeClr val="lt2"/>
            </a:solidFill>
            <a:prstDash val="solid"/>
            <a:round/>
            <a:headEnd type="none" w="med" len="med"/>
            <a:tailEnd type="none" w="med" len="med"/>
          </a:ln>
        </p:spPr>
      </p:cxnSp>
      <p:sp>
        <p:nvSpPr>
          <p:cNvPr id="327" name="Google Shape;327;p29"/>
          <p:cNvSpPr/>
          <p:nvPr/>
        </p:nvSpPr>
        <p:spPr>
          <a:xfrm rot="10800000" flipH="1">
            <a:off x="8652550" y="204050"/>
            <a:ext cx="217200" cy="217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9"/>
          <p:cNvSpPr/>
          <p:nvPr/>
        </p:nvSpPr>
        <p:spPr>
          <a:xfrm rot="10800000" flipH="1">
            <a:off x="8652550" y="4756525"/>
            <a:ext cx="217200" cy="217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9" name="Google Shape;329;p29"/>
          <p:cNvCxnSpPr/>
          <p:nvPr/>
        </p:nvCxnSpPr>
        <p:spPr>
          <a:xfrm>
            <a:off x="569700" y="204050"/>
            <a:ext cx="0" cy="4768200"/>
          </a:xfrm>
          <a:prstGeom prst="straightConnector1">
            <a:avLst/>
          </a:prstGeom>
          <a:noFill/>
          <a:ln w="9525" cap="flat" cmpd="sng">
            <a:solidFill>
              <a:schemeClr val="lt2"/>
            </a:solidFill>
            <a:prstDash val="solid"/>
            <a:round/>
            <a:headEnd type="none" w="med" len="med"/>
            <a:tailEnd type="none" w="med" len="med"/>
          </a:ln>
        </p:spPr>
      </p:cxnSp>
      <p:sp>
        <p:nvSpPr>
          <p:cNvPr id="330" name="Google Shape;330;p29"/>
          <p:cNvSpPr/>
          <p:nvPr/>
        </p:nvSpPr>
        <p:spPr>
          <a:xfrm rot="10800000" flipH="1">
            <a:off x="280175" y="204050"/>
            <a:ext cx="217200" cy="217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9"/>
          <p:cNvSpPr/>
          <p:nvPr/>
        </p:nvSpPr>
        <p:spPr>
          <a:xfrm rot="10800000" flipH="1">
            <a:off x="280175" y="4756525"/>
            <a:ext cx="217200" cy="217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5_1">
    <p:spTree>
      <p:nvGrpSpPr>
        <p:cNvPr id="1" name="Shape 332"/>
        <p:cNvGrpSpPr/>
        <p:nvPr/>
      </p:nvGrpSpPr>
      <p:grpSpPr>
        <a:xfrm>
          <a:off x="0" y="0"/>
          <a:ext cx="0" cy="0"/>
          <a:chOff x="0" y="0"/>
          <a:chExt cx="0" cy="0"/>
        </a:xfrm>
      </p:grpSpPr>
      <p:pic>
        <p:nvPicPr>
          <p:cNvPr id="333" name="Google Shape;333;p30"/>
          <p:cNvPicPr preferRelativeResize="0"/>
          <p:nvPr/>
        </p:nvPicPr>
        <p:blipFill rotWithShape="1">
          <a:blip r:embed="rId2">
            <a:alphaModFix amt="20000"/>
          </a:blip>
          <a:srcRect l="1408" t="2321" r="1418" b="15664"/>
          <a:stretch/>
        </p:blipFill>
        <p:spPr>
          <a:xfrm>
            <a:off x="0" y="0"/>
            <a:ext cx="9143997" cy="5143501"/>
          </a:xfrm>
          <a:prstGeom prst="rect">
            <a:avLst/>
          </a:prstGeom>
          <a:noFill/>
          <a:ln>
            <a:noFill/>
          </a:ln>
        </p:spPr>
      </p:pic>
      <p:cxnSp>
        <p:nvCxnSpPr>
          <p:cNvPr id="334" name="Google Shape;334;p30"/>
          <p:cNvCxnSpPr/>
          <p:nvPr/>
        </p:nvCxnSpPr>
        <p:spPr>
          <a:xfrm rot="10800000">
            <a:off x="201075" y="4704275"/>
            <a:ext cx="8716500" cy="0"/>
          </a:xfrm>
          <a:prstGeom prst="straightConnector1">
            <a:avLst/>
          </a:prstGeom>
          <a:noFill/>
          <a:ln w="9525" cap="flat" cmpd="sng">
            <a:solidFill>
              <a:schemeClr val="lt2"/>
            </a:solidFill>
            <a:prstDash val="solid"/>
            <a:round/>
            <a:headEnd type="none" w="med" len="med"/>
            <a:tailEnd type="none" w="med" len="med"/>
          </a:ln>
        </p:spPr>
      </p:cxnSp>
      <p:sp>
        <p:nvSpPr>
          <p:cNvPr id="335" name="Google Shape;335;p30"/>
          <p:cNvSpPr/>
          <p:nvPr/>
        </p:nvSpPr>
        <p:spPr>
          <a:xfrm rot="10800000" flipH="1">
            <a:off x="8473450" y="204000"/>
            <a:ext cx="396300" cy="396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0"/>
          <p:cNvSpPr/>
          <p:nvPr/>
        </p:nvSpPr>
        <p:spPr>
          <a:xfrm rot="10800000" flipH="1">
            <a:off x="8459025" y="4491100"/>
            <a:ext cx="151200" cy="151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7" name="Google Shape;337;p30"/>
          <p:cNvCxnSpPr/>
          <p:nvPr/>
        </p:nvCxnSpPr>
        <p:spPr>
          <a:xfrm>
            <a:off x="569700" y="204050"/>
            <a:ext cx="0" cy="4768200"/>
          </a:xfrm>
          <a:prstGeom prst="straightConnector1">
            <a:avLst/>
          </a:prstGeom>
          <a:noFill/>
          <a:ln w="9525" cap="flat" cmpd="sng">
            <a:solidFill>
              <a:schemeClr val="lt2"/>
            </a:solidFill>
            <a:prstDash val="solid"/>
            <a:round/>
            <a:headEnd type="none" w="med" len="med"/>
            <a:tailEnd type="none" w="med" len="med"/>
          </a:ln>
        </p:spPr>
      </p:cxnSp>
      <p:sp>
        <p:nvSpPr>
          <p:cNvPr id="338" name="Google Shape;338;p30"/>
          <p:cNvSpPr/>
          <p:nvPr/>
        </p:nvSpPr>
        <p:spPr>
          <a:xfrm rot="10800000" flipH="1">
            <a:off x="280175" y="4756525"/>
            <a:ext cx="217200" cy="217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0"/>
          <p:cNvSpPr/>
          <p:nvPr/>
        </p:nvSpPr>
        <p:spPr>
          <a:xfrm rot="10800000" flipH="1">
            <a:off x="647975" y="4316175"/>
            <a:ext cx="318600" cy="31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84"/>
        <p:cNvGrpSpPr/>
        <p:nvPr/>
      </p:nvGrpSpPr>
      <p:grpSpPr>
        <a:xfrm>
          <a:off x="0" y="0"/>
          <a:ext cx="0" cy="0"/>
          <a:chOff x="0" y="0"/>
          <a:chExt cx="0" cy="0"/>
        </a:xfrm>
      </p:grpSpPr>
      <p:pic>
        <p:nvPicPr>
          <p:cNvPr id="85" name="Google Shape;85;p9"/>
          <p:cNvPicPr preferRelativeResize="0"/>
          <p:nvPr/>
        </p:nvPicPr>
        <p:blipFill rotWithShape="1">
          <a:blip r:embed="rId2">
            <a:alphaModFix amt="20000"/>
          </a:blip>
          <a:srcRect l="1408" t="2321" r="1418" b="15664"/>
          <a:stretch/>
        </p:blipFill>
        <p:spPr>
          <a:xfrm rot="10800000">
            <a:off x="0" y="0"/>
            <a:ext cx="9143997" cy="5143501"/>
          </a:xfrm>
          <a:prstGeom prst="rect">
            <a:avLst/>
          </a:prstGeom>
          <a:noFill/>
          <a:ln>
            <a:noFill/>
          </a:ln>
        </p:spPr>
      </p:pic>
      <p:sp>
        <p:nvSpPr>
          <p:cNvPr id="86" name="Google Shape;86;p9"/>
          <p:cNvSpPr txBox="1">
            <a:spLocks noGrp="1"/>
          </p:cNvSpPr>
          <p:nvPr>
            <p:ph type="title"/>
          </p:nvPr>
        </p:nvSpPr>
        <p:spPr>
          <a:xfrm>
            <a:off x="794025" y="1460575"/>
            <a:ext cx="4010100" cy="7641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000">
                <a:solidFill>
                  <a:schemeClr val="dk2"/>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7" name="Google Shape;87;p9"/>
          <p:cNvSpPr txBox="1">
            <a:spLocks noGrp="1"/>
          </p:cNvSpPr>
          <p:nvPr>
            <p:ph type="subTitle" idx="1"/>
          </p:nvPr>
        </p:nvSpPr>
        <p:spPr>
          <a:xfrm>
            <a:off x="794025" y="2236025"/>
            <a:ext cx="4010100" cy="14469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8" name="Google Shape;88;p9"/>
          <p:cNvSpPr>
            <a:spLocks noGrp="1"/>
          </p:cNvSpPr>
          <p:nvPr>
            <p:ph type="pic" idx="2"/>
          </p:nvPr>
        </p:nvSpPr>
        <p:spPr>
          <a:xfrm>
            <a:off x="5186350" y="208475"/>
            <a:ext cx="3965400" cy="4712700"/>
          </a:xfrm>
          <a:prstGeom prst="rect">
            <a:avLst/>
          </a:prstGeom>
          <a:noFill/>
          <a:ln>
            <a:noFill/>
          </a:ln>
        </p:spPr>
      </p:sp>
      <p:grpSp>
        <p:nvGrpSpPr>
          <p:cNvPr id="89" name="Google Shape;89;p9"/>
          <p:cNvGrpSpPr/>
          <p:nvPr/>
        </p:nvGrpSpPr>
        <p:grpSpPr>
          <a:xfrm>
            <a:off x="203475" y="66634"/>
            <a:ext cx="8739600" cy="4999782"/>
            <a:chOff x="203475" y="66634"/>
            <a:chExt cx="8739600" cy="4999782"/>
          </a:xfrm>
        </p:grpSpPr>
        <p:sp>
          <p:nvSpPr>
            <p:cNvPr id="90" name="Google Shape;90;p9"/>
            <p:cNvSpPr/>
            <p:nvPr/>
          </p:nvSpPr>
          <p:spPr>
            <a:xfrm rot="10800000" flipH="1">
              <a:off x="251474" y="66634"/>
              <a:ext cx="299700" cy="300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 name="Google Shape;91;p9"/>
            <p:cNvCxnSpPr/>
            <p:nvPr/>
          </p:nvCxnSpPr>
          <p:spPr>
            <a:xfrm>
              <a:off x="217538" y="431375"/>
              <a:ext cx="8718600" cy="0"/>
            </a:xfrm>
            <a:prstGeom prst="straightConnector1">
              <a:avLst/>
            </a:prstGeom>
            <a:noFill/>
            <a:ln w="9525" cap="flat" cmpd="sng">
              <a:solidFill>
                <a:schemeClr val="lt2"/>
              </a:solidFill>
              <a:prstDash val="solid"/>
              <a:round/>
              <a:headEnd type="none" w="med" len="med"/>
              <a:tailEnd type="none" w="med" len="med"/>
            </a:ln>
          </p:spPr>
        </p:cxnSp>
        <p:cxnSp>
          <p:nvCxnSpPr>
            <p:cNvPr id="92" name="Google Shape;92;p9"/>
            <p:cNvCxnSpPr/>
            <p:nvPr/>
          </p:nvCxnSpPr>
          <p:spPr>
            <a:xfrm>
              <a:off x="633164" y="201350"/>
              <a:ext cx="0" cy="4741500"/>
            </a:xfrm>
            <a:prstGeom prst="straightConnector1">
              <a:avLst/>
            </a:prstGeom>
            <a:noFill/>
            <a:ln w="9525" cap="flat" cmpd="sng">
              <a:solidFill>
                <a:schemeClr val="lt2"/>
              </a:solidFill>
              <a:prstDash val="solid"/>
              <a:round/>
              <a:headEnd type="none" w="med" len="med"/>
              <a:tailEnd type="none" w="med" len="med"/>
            </a:ln>
          </p:spPr>
        </p:cxnSp>
        <p:cxnSp>
          <p:nvCxnSpPr>
            <p:cNvPr id="93" name="Google Shape;93;p9"/>
            <p:cNvCxnSpPr/>
            <p:nvPr/>
          </p:nvCxnSpPr>
          <p:spPr>
            <a:xfrm>
              <a:off x="203475" y="4698575"/>
              <a:ext cx="8739600" cy="0"/>
            </a:xfrm>
            <a:prstGeom prst="straightConnector1">
              <a:avLst/>
            </a:prstGeom>
            <a:noFill/>
            <a:ln w="9525" cap="flat" cmpd="sng">
              <a:solidFill>
                <a:schemeClr val="lt2"/>
              </a:solidFill>
              <a:prstDash val="solid"/>
              <a:round/>
              <a:headEnd type="none" w="med" len="med"/>
              <a:tailEnd type="none" w="med" len="med"/>
            </a:ln>
          </p:spPr>
        </p:cxnSp>
        <p:sp>
          <p:nvSpPr>
            <p:cNvPr id="94" name="Google Shape;94;p9"/>
            <p:cNvSpPr/>
            <p:nvPr/>
          </p:nvSpPr>
          <p:spPr>
            <a:xfrm rot="10800000" flipH="1">
              <a:off x="251474" y="4766116"/>
              <a:ext cx="299700" cy="300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465842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143"/>
        <p:cNvGrpSpPr/>
        <p:nvPr/>
      </p:nvGrpSpPr>
      <p:grpSpPr>
        <a:xfrm>
          <a:off x="0" y="0"/>
          <a:ext cx="0" cy="0"/>
          <a:chOff x="0" y="0"/>
          <a:chExt cx="0" cy="0"/>
        </a:xfrm>
      </p:grpSpPr>
      <p:pic>
        <p:nvPicPr>
          <p:cNvPr id="144" name="Google Shape;144;p15"/>
          <p:cNvPicPr preferRelativeResize="0"/>
          <p:nvPr/>
        </p:nvPicPr>
        <p:blipFill rotWithShape="1">
          <a:blip r:embed="rId2">
            <a:alphaModFix amt="20000"/>
          </a:blip>
          <a:srcRect l="1408" t="2321" r="1418" b="15664"/>
          <a:stretch/>
        </p:blipFill>
        <p:spPr>
          <a:xfrm rot="10800000" flipH="1">
            <a:off x="0" y="0"/>
            <a:ext cx="9143997" cy="5143501"/>
          </a:xfrm>
          <a:prstGeom prst="rect">
            <a:avLst/>
          </a:prstGeom>
          <a:noFill/>
          <a:ln>
            <a:noFill/>
          </a:ln>
        </p:spPr>
      </p:pic>
      <p:sp>
        <p:nvSpPr>
          <p:cNvPr id="145" name="Google Shape;145;p15"/>
          <p:cNvSpPr txBox="1">
            <a:spLocks noGrp="1"/>
          </p:cNvSpPr>
          <p:nvPr>
            <p:ph type="subTitle" idx="1"/>
          </p:nvPr>
        </p:nvSpPr>
        <p:spPr>
          <a:xfrm flipH="1">
            <a:off x="3978688" y="3140100"/>
            <a:ext cx="3858900" cy="465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Skranji"/>
              <a:buNone/>
              <a:defRPr sz="2000">
                <a:latin typeface="Skranji"/>
                <a:ea typeface="Skranji"/>
                <a:cs typeface="Skranji"/>
                <a:sym typeface="Skranji"/>
              </a:defRPr>
            </a:lvl1pPr>
            <a:lvl2pPr lvl="1" rtl="0">
              <a:spcBef>
                <a:spcPts val="0"/>
              </a:spcBef>
              <a:spcAft>
                <a:spcPts val="0"/>
              </a:spcAft>
              <a:buSzPts val="1400"/>
              <a:buFont typeface="Skranji"/>
              <a:buNone/>
              <a:defRPr>
                <a:latin typeface="Skranji"/>
                <a:ea typeface="Skranji"/>
                <a:cs typeface="Skranji"/>
                <a:sym typeface="Skranji"/>
              </a:defRPr>
            </a:lvl2pPr>
            <a:lvl3pPr lvl="2" rtl="0">
              <a:spcBef>
                <a:spcPts val="0"/>
              </a:spcBef>
              <a:spcAft>
                <a:spcPts val="0"/>
              </a:spcAft>
              <a:buSzPts val="1400"/>
              <a:buFont typeface="Skranji"/>
              <a:buNone/>
              <a:defRPr>
                <a:latin typeface="Skranji"/>
                <a:ea typeface="Skranji"/>
                <a:cs typeface="Skranji"/>
                <a:sym typeface="Skranji"/>
              </a:defRPr>
            </a:lvl3pPr>
            <a:lvl4pPr lvl="3" rtl="0">
              <a:spcBef>
                <a:spcPts val="0"/>
              </a:spcBef>
              <a:spcAft>
                <a:spcPts val="0"/>
              </a:spcAft>
              <a:buSzPts val="1400"/>
              <a:buFont typeface="Skranji"/>
              <a:buNone/>
              <a:defRPr>
                <a:latin typeface="Skranji"/>
                <a:ea typeface="Skranji"/>
                <a:cs typeface="Skranji"/>
                <a:sym typeface="Skranji"/>
              </a:defRPr>
            </a:lvl4pPr>
            <a:lvl5pPr lvl="4" rtl="0">
              <a:spcBef>
                <a:spcPts val="0"/>
              </a:spcBef>
              <a:spcAft>
                <a:spcPts val="0"/>
              </a:spcAft>
              <a:buSzPts val="1400"/>
              <a:buFont typeface="Skranji"/>
              <a:buNone/>
              <a:defRPr>
                <a:latin typeface="Skranji"/>
                <a:ea typeface="Skranji"/>
                <a:cs typeface="Skranji"/>
                <a:sym typeface="Skranji"/>
              </a:defRPr>
            </a:lvl5pPr>
            <a:lvl6pPr lvl="5" rtl="0">
              <a:spcBef>
                <a:spcPts val="0"/>
              </a:spcBef>
              <a:spcAft>
                <a:spcPts val="0"/>
              </a:spcAft>
              <a:buSzPts val="1400"/>
              <a:buFont typeface="Skranji"/>
              <a:buNone/>
              <a:defRPr>
                <a:latin typeface="Skranji"/>
                <a:ea typeface="Skranji"/>
                <a:cs typeface="Skranji"/>
                <a:sym typeface="Skranji"/>
              </a:defRPr>
            </a:lvl6pPr>
            <a:lvl7pPr lvl="6" rtl="0">
              <a:spcBef>
                <a:spcPts val="0"/>
              </a:spcBef>
              <a:spcAft>
                <a:spcPts val="0"/>
              </a:spcAft>
              <a:buSzPts val="1400"/>
              <a:buFont typeface="Skranji"/>
              <a:buNone/>
              <a:defRPr>
                <a:latin typeface="Skranji"/>
                <a:ea typeface="Skranji"/>
                <a:cs typeface="Skranji"/>
                <a:sym typeface="Skranji"/>
              </a:defRPr>
            </a:lvl7pPr>
            <a:lvl8pPr lvl="7" rtl="0">
              <a:spcBef>
                <a:spcPts val="0"/>
              </a:spcBef>
              <a:spcAft>
                <a:spcPts val="0"/>
              </a:spcAft>
              <a:buSzPts val="1400"/>
              <a:buFont typeface="Skranji"/>
              <a:buNone/>
              <a:defRPr>
                <a:latin typeface="Skranji"/>
                <a:ea typeface="Skranji"/>
                <a:cs typeface="Skranji"/>
                <a:sym typeface="Skranji"/>
              </a:defRPr>
            </a:lvl8pPr>
            <a:lvl9pPr lvl="8" rtl="0">
              <a:spcBef>
                <a:spcPts val="0"/>
              </a:spcBef>
              <a:spcAft>
                <a:spcPts val="0"/>
              </a:spcAft>
              <a:buSzPts val="1400"/>
              <a:buFont typeface="Skranji"/>
              <a:buNone/>
              <a:defRPr>
                <a:latin typeface="Skranji"/>
                <a:ea typeface="Skranji"/>
                <a:cs typeface="Skranji"/>
                <a:sym typeface="Skranji"/>
              </a:defRPr>
            </a:lvl9pPr>
          </a:lstStyle>
          <a:p>
            <a:endParaRPr/>
          </a:p>
        </p:txBody>
      </p:sp>
      <p:sp>
        <p:nvSpPr>
          <p:cNvPr id="146" name="Google Shape;146;p15"/>
          <p:cNvSpPr txBox="1">
            <a:spLocks noGrp="1"/>
          </p:cNvSpPr>
          <p:nvPr>
            <p:ph type="subTitle" idx="2"/>
          </p:nvPr>
        </p:nvSpPr>
        <p:spPr>
          <a:xfrm flipH="1">
            <a:off x="3978688" y="1538400"/>
            <a:ext cx="3858900" cy="16017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7" name="Google Shape;147;p15"/>
          <p:cNvSpPr>
            <a:spLocks noGrp="1"/>
          </p:cNvSpPr>
          <p:nvPr>
            <p:ph type="pic" idx="3"/>
          </p:nvPr>
        </p:nvSpPr>
        <p:spPr>
          <a:xfrm flipH="1">
            <a:off x="144" y="0"/>
            <a:ext cx="3559500" cy="5143500"/>
          </a:xfrm>
          <a:prstGeom prst="rect">
            <a:avLst/>
          </a:prstGeom>
          <a:noFill/>
          <a:ln>
            <a:noFill/>
          </a:ln>
        </p:spPr>
      </p:sp>
      <p:grpSp>
        <p:nvGrpSpPr>
          <p:cNvPr id="148" name="Google Shape;148;p15"/>
          <p:cNvGrpSpPr/>
          <p:nvPr/>
        </p:nvGrpSpPr>
        <p:grpSpPr>
          <a:xfrm>
            <a:off x="3559750" y="183675"/>
            <a:ext cx="5376300" cy="4755300"/>
            <a:chOff x="3559750" y="183675"/>
            <a:chExt cx="5376300" cy="4755300"/>
          </a:xfrm>
        </p:grpSpPr>
        <p:sp>
          <p:nvSpPr>
            <p:cNvPr id="149" name="Google Shape;149;p15"/>
            <p:cNvSpPr/>
            <p:nvPr/>
          </p:nvSpPr>
          <p:spPr>
            <a:xfrm>
              <a:off x="8385751" y="4369488"/>
              <a:ext cx="467100" cy="467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 name="Google Shape;150;p15"/>
            <p:cNvGrpSpPr/>
            <p:nvPr/>
          </p:nvGrpSpPr>
          <p:grpSpPr>
            <a:xfrm rot="10800000" flipH="1">
              <a:off x="3559750" y="183675"/>
              <a:ext cx="5376300" cy="4755300"/>
              <a:chOff x="3559750" y="183675"/>
              <a:chExt cx="5376300" cy="4755300"/>
            </a:xfrm>
          </p:grpSpPr>
          <p:cxnSp>
            <p:nvCxnSpPr>
              <p:cNvPr id="151" name="Google Shape;151;p15"/>
              <p:cNvCxnSpPr/>
              <p:nvPr/>
            </p:nvCxnSpPr>
            <p:spPr>
              <a:xfrm>
                <a:off x="3559750" y="814125"/>
                <a:ext cx="5376300" cy="0"/>
              </a:xfrm>
              <a:prstGeom prst="straightConnector1">
                <a:avLst/>
              </a:prstGeom>
              <a:noFill/>
              <a:ln w="9525" cap="flat" cmpd="sng">
                <a:solidFill>
                  <a:schemeClr val="lt2"/>
                </a:solidFill>
                <a:prstDash val="solid"/>
                <a:round/>
                <a:headEnd type="none" w="med" len="med"/>
                <a:tailEnd type="none" w="med" len="med"/>
              </a:ln>
            </p:spPr>
          </p:cxnSp>
          <p:cxnSp>
            <p:nvCxnSpPr>
              <p:cNvPr id="152" name="Google Shape;152;p15"/>
              <p:cNvCxnSpPr/>
              <p:nvPr/>
            </p:nvCxnSpPr>
            <p:spPr>
              <a:xfrm>
                <a:off x="8294025" y="183675"/>
                <a:ext cx="0" cy="4755300"/>
              </a:xfrm>
              <a:prstGeom prst="straightConnector1">
                <a:avLst/>
              </a:prstGeom>
              <a:noFill/>
              <a:ln w="9525" cap="flat" cmpd="sng">
                <a:solidFill>
                  <a:schemeClr val="lt2"/>
                </a:solidFill>
                <a:prstDash val="solid"/>
                <a:round/>
                <a:headEnd type="none" w="med" len="med"/>
                <a:tailEnd type="none" w="med" len="med"/>
              </a:ln>
            </p:spPr>
          </p:cxnSp>
        </p:grpSp>
        <p:sp>
          <p:nvSpPr>
            <p:cNvPr id="153" name="Google Shape;153;p15"/>
            <p:cNvSpPr/>
            <p:nvPr/>
          </p:nvSpPr>
          <p:spPr>
            <a:xfrm>
              <a:off x="8067375" y="4079513"/>
              <a:ext cx="158400" cy="15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187106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pic>
        <p:nvPicPr>
          <p:cNvPr id="19" name="Google Shape;19;p3"/>
          <p:cNvPicPr preferRelativeResize="0"/>
          <p:nvPr/>
        </p:nvPicPr>
        <p:blipFill rotWithShape="1">
          <a:blip r:embed="rId2">
            <a:alphaModFix amt="20000"/>
          </a:blip>
          <a:srcRect l="1408" t="2321" r="1418" b="15664"/>
          <a:stretch/>
        </p:blipFill>
        <p:spPr>
          <a:xfrm>
            <a:off x="0" y="0"/>
            <a:ext cx="9143997" cy="5143501"/>
          </a:xfrm>
          <a:prstGeom prst="rect">
            <a:avLst/>
          </a:prstGeom>
          <a:noFill/>
          <a:ln>
            <a:noFill/>
          </a:ln>
        </p:spPr>
      </p:pic>
      <p:sp>
        <p:nvSpPr>
          <p:cNvPr id="20" name="Google Shape;20;p3"/>
          <p:cNvSpPr txBox="1">
            <a:spLocks noGrp="1"/>
          </p:cNvSpPr>
          <p:nvPr>
            <p:ph type="title"/>
          </p:nvPr>
        </p:nvSpPr>
        <p:spPr>
          <a:xfrm>
            <a:off x="4694650" y="2343900"/>
            <a:ext cx="3126600" cy="12771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1" name="Google Shape;21;p3"/>
          <p:cNvSpPr txBox="1">
            <a:spLocks noGrp="1"/>
          </p:cNvSpPr>
          <p:nvPr>
            <p:ph type="title" idx="2" hasCustomPrompt="1"/>
          </p:nvPr>
        </p:nvSpPr>
        <p:spPr>
          <a:xfrm>
            <a:off x="5499713" y="734306"/>
            <a:ext cx="1516500" cy="14865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12000"/>
              <a:buNone/>
              <a:defRPr sz="80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2" name="Google Shape;22;p3"/>
          <p:cNvSpPr txBox="1">
            <a:spLocks noGrp="1"/>
          </p:cNvSpPr>
          <p:nvPr>
            <p:ph type="subTitle" idx="1"/>
          </p:nvPr>
        </p:nvSpPr>
        <p:spPr>
          <a:xfrm>
            <a:off x="4948550" y="3744094"/>
            <a:ext cx="2618700" cy="665100"/>
          </a:xfrm>
          <a:prstGeom prst="rect">
            <a:avLst/>
          </a:prstGeom>
          <a:solidFill>
            <a:schemeClr val="accent1"/>
          </a:solidFill>
        </p:spPr>
        <p:txBody>
          <a:bodyPr spcFirstLastPara="1" wrap="square" lIns="91425" tIns="91425" rIns="91425" bIns="91425" anchor="t" anchorCtr="0">
            <a:noAutofit/>
          </a:bodyPr>
          <a:lstStyle>
            <a:lvl1pPr lvl="0" algn="ctr">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3"/>
          <p:cNvSpPr>
            <a:spLocks noGrp="1"/>
          </p:cNvSpPr>
          <p:nvPr>
            <p:ph type="pic" idx="3"/>
          </p:nvPr>
        </p:nvSpPr>
        <p:spPr>
          <a:xfrm flipH="1">
            <a:off x="-40822" y="523650"/>
            <a:ext cx="3988500" cy="4096200"/>
          </a:xfrm>
          <a:prstGeom prst="rect">
            <a:avLst/>
          </a:prstGeom>
          <a:noFill/>
          <a:ln>
            <a:noFill/>
          </a:ln>
        </p:spPr>
      </p:sp>
      <p:grpSp>
        <p:nvGrpSpPr>
          <p:cNvPr id="24" name="Google Shape;24;p3"/>
          <p:cNvGrpSpPr/>
          <p:nvPr/>
        </p:nvGrpSpPr>
        <p:grpSpPr>
          <a:xfrm>
            <a:off x="2903425" y="185201"/>
            <a:ext cx="6039400" cy="4796150"/>
            <a:chOff x="2903425" y="185201"/>
            <a:chExt cx="6039400" cy="4796150"/>
          </a:xfrm>
        </p:grpSpPr>
        <p:cxnSp>
          <p:nvCxnSpPr>
            <p:cNvPr id="25" name="Google Shape;25;p3"/>
            <p:cNvCxnSpPr/>
            <p:nvPr/>
          </p:nvCxnSpPr>
          <p:spPr>
            <a:xfrm rot="10800000">
              <a:off x="2903425" y="531491"/>
              <a:ext cx="6038100" cy="0"/>
            </a:xfrm>
            <a:prstGeom prst="straightConnector1">
              <a:avLst/>
            </a:prstGeom>
            <a:noFill/>
            <a:ln w="9525" cap="flat" cmpd="sng">
              <a:solidFill>
                <a:schemeClr val="lt2"/>
              </a:solidFill>
              <a:prstDash val="solid"/>
              <a:round/>
              <a:headEnd type="none" w="med" len="med"/>
              <a:tailEnd type="none" w="med" len="med"/>
            </a:ln>
          </p:spPr>
        </p:cxnSp>
        <p:sp>
          <p:nvSpPr>
            <p:cNvPr id="26" name="Google Shape;26;p3"/>
            <p:cNvSpPr/>
            <p:nvPr/>
          </p:nvSpPr>
          <p:spPr>
            <a:xfrm rot="10800000">
              <a:off x="8652125" y="185201"/>
              <a:ext cx="290700" cy="291600"/>
            </a:xfrm>
            <a:prstGeom prst="rect">
              <a:avLst/>
            </a:prstGeom>
            <a:solidFill>
              <a:srgbClr val="BB1F1F">
                <a:alpha val="85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 name="Google Shape;27;p3"/>
            <p:cNvCxnSpPr/>
            <p:nvPr/>
          </p:nvCxnSpPr>
          <p:spPr>
            <a:xfrm rot="10800000">
              <a:off x="2903425" y="4620741"/>
              <a:ext cx="6038100" cy="0"/>
            </a:xfrm>
            <a:prstGeom prst="straightConnector1">
              <a:avLst/>
            </a:prstGeom>
            <a:noFill/>
            <a:ln w="9525" cap="flat" cmpd="sng">
              <a:solidFill>
                <a:schemeClr val="lt2"/>
              </a:solidFill>
              <a:prstDash val="solid"/>
              <a:round/>
              <a:headEnd type="none" w="med" len="med"/>
              <a:tailEnd type="none" w="med" len="med"/>
            </a:ln>
          </p:spPr>
        </p:cxnSp>
        <p:cxnSp>
          <p:nvCxnSpPr>
            <p:cNvPr id="28" name="Google Shape;28;p3"/>
            <p:cNvCxnSpPr/>
            <p:nvPr/>
          </p:nvCxnSpPr>
          <p:spPr>
            <a:xfrm>
              <a:off x="8582125" y="212025"/>
              <a:ext cx="0" cy="4744200"/>
            </a:xfrm>
            <a:prstGeom prst="straightConnector1">
              <a:avLst/>
            </a:prstGeom>
            <a:noFill/>
            <a:ln w="9525" cap="flat" cmpd="sng">
              <a:solidFill>
                <a:schemeClr val="lt2"/>
              </a:solidFill>
              <a:prstDash val="solid"/>
              <a:round/>
              <a:headEnd type="none" w="med" len="med"/>
              <a:tailEnd type="none" w="med" len="med"/>
            </a:ln>
          </p:spPr>
        </p:cxnSp>
        <p:sp>
          <p:nvSpPr>
            <p:cNvPr id="29" name="Google Shape;29;p3"/>
            <p:cNvSpPr/>
            <p:nvPr/>
          </p:nvSpPr>
          <p:spPr>
            <a:xfrm rot="10800000">
              <a:off x="8652125" y="4689751"/>
              <a:ext cx="290700" cy="291600"/>
            </a:xfrm>
            <a:prstGeom prst="rect">
              <a:avLst/>
            </a:prstGeom>
            <a:solidFill>
              <a:srgbClr val="BB1F1F">
                <a:alpha val="85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0"/>
        <p:cNvGrpSpPr/>
        <p:nvPr/>
      </p:nvGrpSpPr>
      <p:grpSpPr>
        <a:xfrm>
          <a:off x="0" y="0"/>
          <a:ext cx="0" cy="0"/>
          <a:chOff x="0" y="0"/>
          <a:chExt cx="0" cy="0"/>
        </a:xfrm>
      </p:grpSpPr>
      <p:pic>
        <p:nvPicPr>
          <p:cNvPr id="41" name="Google Shape;41;p5"/>
          <p:cNvPicPr preferRelativeResize="0"/>
          <p:nvPr/>
        </p:nvPicPr>
        <p:blipFill rotWithShape="1">
          <a:blip r:embed="rId2">
            <a:alphaModFix amt="20000"/>
          </a:blip>
          <a:srcRect l="1408" t="2321" r="1418" b="15664"/>
          <a:stretch/>
        </p:blipFill>
        <p:spPr>
          <a:xfrm rot="10800000" flipH="1">
            <a:off x="0" y="0"/>
            <a:ext cx="9143997" cy="5143501"/>
          </a:xfrm>
          <a:prstGeom prst="rect">
            <a:avLst/>
          </a:prstGeom>
          <a:noFill/>
          <a:ln>
            <a:noFill/>
          </a:ln>
        </p:spPr>
      </p:pic>
      <p:sp>
        <p:nvSpPr>
          <p:cNvPr id="42" name="Google Shape;42;p5"/>
          <p:cNvSpPr txBox="1">
            <a:spLocks noGrp="1"/>
          </p:cNvSpPr>
          <p:nvPr>
            <p:ph type="subTitle" idx="1"/>
          </p:nvPr>
        </p:nvSpPr>
        <p:spPr>
          <a:xfrm flipH="1">
            <a:off x="1253385" y="2412706"/>
            <a:ext cx="27432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Skranji"/>
              <a:buNone/>
              <a:defRPr sz="2000">
                <a:latin typeface="Skranji"/>
                <a:ea typeface="Skranji"/>
                <a:cs typeface="Skranji"/>
                <a:sym typeface="Skranji"/>
              </a:defRPr>
            </a:lvl1pPr>
            <a:lvl2pPr lvl="1" algn="ctr" rtl="0">
              <a:spcBef>
                <a:spcPts val="0"/>
              </a:spcBef>
              <a:spcAft>
                <a:spcPts val="0"/>
              </a:spcAft>
              <a:buSzPts val="1400"/>
              <a:buFont typeface="Skranji"/>
              <a:buNone/>
              <a:defRPr>
                <a:latin typeface="Skranji"/>
                <a:ea typeface="Skranji"/>
                <a:cs typeface="Skranji"/>
                <a:sym typeface="Skranji"/>
              </a:defRPr>
            </a:lvl2pPr>
            <a:lvl3pPr lvl="2" algn="ctr" rtl="0">
              <a:spcBef>
                <a:spcPts val="0"/>
              </a:spcBef>
              <a:spcAft>
                <a:spcPts val="0"/>
              </a:spcAft>
              <a:buSzPts val="1400"/>
              <a:buFont typeface="Skranji"/>
              <a:buNone/>
              <a:defRPr>
                <a:latin typeface="Skranji"/>
                <a:ea typeface="Skranji"/>
                <a:cs typeface="Skranji"/>
                <a:sym typeface="Skranji"/>
              </a:defRPr>
            </a:lvl3pPr>
            <a:lvl4pPr lvl="3" algn="ctr" rtl="0">
              <a:spcBef>
                <a:spcPts val="0"/>
              </a:spcBef>
              <a:spcAft>
                <a:spcPts val="0"/>
              </a:spcAft>
              <a:buSzPts val="1400"/>
              <a:buFont typeface="Skranji"/>
              <a:buNone/>
              <a:defRPr>
                <a:latin typeface="Skranji"/>
                <a:ea typeface="Skranji"/>
                <a:cs typeface="Skranji"/>
                <a:sym typeface="Skranji"/>
              </a:defRPr>
            </a:lvl4pPr>
            <a:lvl5pPr lvl="4" algn="ctr" rtl="0">
              <a:spcBef>
                <a:spcPts val="0"/>
              </a:spcBef>
              <a:spcAft>
                <a:spcPts val="0"/>
              </a:spcAft>
              <a:buSzPts val="1400"/>
              <a:buFont typeface="Skranji"/>
              <a:buNone/>
              <a:defRPr>
                <a:latin typeface="Skranji"/>
                <a:ea typeface="Skranji"/>
                <a:cs typeface="Skranji"/>
                <a:sym typeface="Skranji"/>
              </a:defRPr>
            </a:lvl5pPr>
            <a:lvl6pPr lvl="5" algn="ctr" rtl="0">
              <a:spcBef>
                <a:spcPts val="0"/>
              </a:spcBef>
              <a:spcAft>
                <a:spcPts val="0"/>
              </a:spcAft>
              <a:buSzPts val="1400"/>
              <a:buFont typeface="Skranji"/>
              <a:buNone/>
              <a:defRPr>
                <a:latin typeface="Skranji"/>
                <a:ea typeface="Skranji"/>
                <a:cs typeface="Skranji"/>
                <a:sym typeface="Skranji"/>
              </a:defRPr>
            </a:lvl6pPr>
            <a:lvl7pPr lvl="6" algn="ctr" rtl="0">
              <a:spcBef>
                <a:spcPts val="0"/>
              </a:spcBef>
              <a:spcAft>
                <a:spcPts val="0"/>
              </a:spcAft>
              <a:buSzPts val="1400"/>
              <a:buFont typeface="Skranji"/>
              <a:buNone/>
              <a:defRPr>
                <a:latin typeface="Skranji"/>
                <a:ea typeface="Skranji"/>
                <a:cs typeface="Skranji"/>
                <a:sym typeface="Skranji"/>
              </a:defRPr>
            </a:lvl7pPr>
            <a:lvl8pPr lvl="7" algn="ctr" rtl="0">
              <a:spcBef>
                <a:spcPts val="0"/>
              </a:spcBef>
              <a:spcAft>
                <a:spcPts val="0"/>
              </a:spcAft>
              <a:buSzPts val="1400"/>
              <a:buFont typeface="Skranji"/>
              <a:buNone/>
              <a:defRPr>
                <a:latin typeface="Skranji"/>
                <a:ea typeface="Skranji"/>
                <a:cs typeface="Skranji"/>
                <a:sym typeface="Skranji"/>
              </a:defRPr>
            </a:lvl8pPr>
            <a:lvl9pPr lvl="8" algn="ctr" rtl="0">
              <a:spcBef>
                <a:spcPts val="0"/>
              </a:spcBef>
              <a:spcAft>
                <a:spcPts val="0"/>
              </a:spcAft>
              <a:buSzPts val="1400"/>
              <a:buFont typeface="Skranji"/>
              <a:buNone/>
              <a:defRPr>
                <a:latin typeface="Skranji"/>
                <a:ea typeface="Skranji"/>
                <a:cs typeface="Skranji"/>
                <a:sym typeface="Skranji"/>
              </a:defRPr>
            </a:lvl9pPr>
          </a:lstStyle>
          <a:p>
            <a:endParaRPr/>
          </a:p>
        </p:txBody>
      </p:sp>
      <p:sp>
        <p:nvSpPr>
          <p:cNvPr id="43" name="Google Shape;43;p5"/>
          <p:cNvSpPr txBox="1">
            <a:spLocks noGrp="1"/>
          </p:cNvSpPr>
          <p:nvPr>
            <p:ph type="subTitle" idx="2"/>
          </p:nvPr>
        </p:nvSpPr>
        <p:spPr>
          <a:xfrm flipH="1">
            <a:off x="1253385" y="2776950"/>
            <a:ext cx="2743200" cy="1067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4" name="Google Shape;44;p5"/>
          <p:cNvSpPr txBox="1">
            <a:spLocks noGrp="1"/>
          </p:cNvSpPr>
          <p:nvPr>
            <p:ph type="title"/>
          </p:nvPr>
        </p:nvSpPr>
        <p:spPr>
          <a:xfrm>
            <a:off x="713225" y="463300"/>
            <a:ext cx="7717500" cy="5649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5" name="Google Shape;45;p5"/>
          <p:cNvSpPr txBox="1">
            <a:spLocks noGrp="1"/>
          </p:cNvSpPr>
          <p:nvPr>
            <p:ph type="subTitle" idx="3"/>
          </p:nvPr>
        </p:nvSpPr>
        <p:spPr>
          <a:xfrm flipH="1">
            <a:off x="5147415" y="2412706"/>
            <a:ext cx="27432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Skranji"/>
              <a:buNone/>
              <a:defRPr sz="2000">
                <a:latin typeface="Skranji"/>
                <a:ea typeface="Skranji"/>
                <a:cs typeface="Skranji"/>
                <a:sym typeface="Skranji"/>
              </a:defRPr>
            </a:lvl1pPr>
            <a:lvl2pPr lvl="1" algn="ctr" rtl="0">
              <a:spcBef>
                <a:spcPts val="0"/>
              </a:spcBef>
              <a:spcAft>
                <a:spcPts val="0"/>
              </a:spcAft>
              <a:buSzPts val="1400"/>
              <a:buFont typeface="Skranji"/>
              <a:buNone/>
              <a:defRPr>
                <a:latin typeface="Skranji"/>
                <a:ea typeface="Skranji"/>
                <a:cs typeface="Skranji"/>
                <a:sym typeface="Skranji"/>
              </a:defRPr>
            </a:lvl2pPr>
            <a:lvl3pPr lvl="2" algn="ctr" rtl="0">
              <a:spcBef>
                <a:spcPts val="0"/>
              </a:spcBef>
              <a:spcAft>
                <a:spcPts val="0"/>
              </a:spcAft>
              <a:buSzPts val="1400"/>
              <a:buFont typeface="Skranji"/>
              <a:buNone/>
              <a:defRPr>
                <a:latin typeface="Skranji"/>
                <a:ea typeface="Skranji"/>
                <a:cs typeface="Skranji"/>
                <a:sym typeface="Skranji"/>
              </a:defRPr>
            </a:lvl3pPr>
            <a:lvl4pPr lvl="3" algn="ctr" rtl="0">
              <a:spcBef>
                <a:spcPts val="0"/>
              </a:spcBef>
              <a:spcAft>
                <a:spcPts val="0"/>
              </a:spcAft>
              <a:buSzPts val="1400"/>
              <a:buFont typeface="Skranji"/>
              <a:buNone/>
              <a:defRPr>
                <a:latin typeface="Skranji"/>
                <a:ea typeface="Skranji"/>
                <a:cs typeface="Skranji"/>
                <a:sym typeface="Skranji"/>
              </a:defRPr>
            </a:lvl4pPr>
            <a:lvl5pPr lvl="4" algn="ctr" rtl="0">
              <a:spcBef>
                <a:spcPts val="0"/>
              </a:spcBef>
              <a:spcAft>
                <a:spcPts val="0"/>
              </a:spcAft>
              <a:buSzPts val="1400"/>
              <a:buFont typeface="Skranji"/>
              <a:buNone/>
              <a:defRPr>
                <a:latin typeface="Skranji"/>
                <a:ea typeface="Skranji"/>
                <a:cs typeface="Skranji"/>
                <a:sym typeface="Skranji"/>
              </a:defRPr>
            </a:lvl5pPr>
            <a:lvl6pPr lvl="5" algn="ctr" rtl="0">
              <a:spcBef>
                <a:spcPts val="0"/>
              </a:spcBef>
              <a:spcAft>
                <a:spcPts val="0"/>
              </a:spcAft>
              <a:buSzPts val="1400"/>
              <a:buFont typeface="Skranji"/>
              <a:buNone/>
              <a:defRPr>
                <a:latin typeface="Skranji"/>
                <a:ea typeface="Skranji"/>
                <a:cs typeface="Skranji"/>
                <a:sym typeface="Skranji"/>
              </a:defRPr>
            </a:lvl6pPr>
            <a:lvl7pPr lvl="6" algn="ctr" rtl="0">
              <a:spcBef>
                <a:spcPts val="0"/>
              </a:spcBef>
              <a:spcAft>
                <a:spcPts val="0"/>
              </a:spcAft>
              <a:buSzPts val="1400"/>
              <a:buFont typeface="Skranji"/>
              <a:buNone/>
              <a:defRPr>
                <a:latin typeface="Skranji"/>
                <a:ea typeface="Skranji"/>
                <a:cs typeface="Skranji"/>
                <a:sym typeface="Skranji"/>
              </a:defRPr>
            </a:lvl7pPr>
            <a:lvl8pPr lvl="7" algn="ctr" rtl="0">
              <a:spcBef>
                <a:spcPts val="0"/>
              </a:spcBef>
              <a:spcAft>
                <a:spcPts val="0"/>
              </a:spcAft>
              <a:buSzPts val="1400"/>
              <a:buFont typeface="Skranji"/>
              <a:buNone/>
              <a:defRPr>
                <a:latin typeface="Skranji"/>
                <a:ea typeface="Skranji"/>
                <a:cs typeface="Skranji"/>
                <a:sym typeface="Skranji"/>
              </a:defRPr>
            </a:lvl8pPr>
            <a:lvl9pPr lvl="8" algn="ctr" rtl="0">
              <a:spcBef>
                <a:spcPts val="0"/>
              </a:spcBef>
              <a:spcAft>
                <a:spcPts val="0"/>
              </a:spcAft>
              <a:buSzPts val="1400"/>
              <a:buFont typeface="Skranji"/>
              <a:buNone/>
              <a:defRPr>
                <a:latin typeface="Skranji"/>
                <a:ea typeface="Skranji"/>
                <a:cs typeface="Skranji"/>
                <a:sym typeface="Skranji"/>
              </a:defRPr>
            </a:lvl9pPr>
          </a:lstStyle>
          <a:p>
            <a:endParaRPr/>
          </a:p>
        </p:txBody>
      </p:sp>
      <p:sp>
        <p:nvSpPr>
          <p:cNvPr id="46" name="Google Shape;46;p5"/>
          <p:cNvSpPr txBox="1">
            <a:spLocks noGrp="1"/>
          </p:cNvSpPr>
          <p:nvPr>
            <p:ph type="subTitle" idx="4"/>
          </p:nvPr>
        </p:nvSpPr>
        <p:spPr>
          <a:xfrm flipH="1">
            <a:off x="5147415" y="2776950"/>
            <a:ext cx="2743200" cy="1067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47" name="Google Shape;47;p5"/>
          <p:cNvGrpSpPr/>
          <p:nvPr/>
        </p:nvGrpSpPr>
        <p:grpSpPr>
          <a:xfrm>
            <a:off x="199400" y="123675"/>
            <a:ext cx="8743800" cy="4819175"/>
            <a:chOff x="199400" y="123675"/>
            <a:chExt cx="8743800" cy="4819175"/>
          </a:xfrm>
        </p:grpSpPr>
        <p:grpSp>
          <p:nvGrpSpPr>
            <p:cNvPr id="48" name="Google Shape;48;p5"/>
            <p:cNvGrpSpPr/>
            <p:nvPr/>
          </p:nvGrpSpPr>
          <p:grpSpPr>
            <a:xfrm>
              <a:off x="199400" y="201350"/>
              <a:ext cx="8743800" cy="4741500"/>
              <a:chOff x="199400" y="201350"/>
              <a:chExt cx="8743800" cy="4741500"/>
            </a:xfrm>
          </p:grpSpPr>
          <p:cxnSp>
            <p:nvCxnSpPr>
              <p:cNvPr id="49" name="Google Shape;49;p5"/>
              <p:cNvCxnSpPr/>
              <p:nvPr/>
            </p:nvCxnSpPr>
            <p:spPr>
              <a:xfrm>
                <a:off x="8490236" y="201350"/>
                <a:ext cx="0" cy="4741500"/>
              </a:xfrm>
              <a:prstGeom prst="straightConnector1">
                <a:avLst/>
              </a:prstGeom>
              <a:noFill/>
              <a:ln w="9525" cap="flat" cmpd="sng">
                <a:solidFill>
                  <a:schemeClr val="lt2"/>
                </a:solidFill>
                <a:prstDash val="solid"/>
                <a:round/>
                <a:headEnd type="none" w="med" len="med"/>
                <a:tailEnd type="none" w="med" len="med"/>
              </a:ln>
            </p:spPr>
          </p:cxnSp>
          <p:cxnSp>
            <p:nvCxnSpPr>
              <p:cNvPr id="50" name="Google Shape;50;p5"/>
              <p:cNvCxnSpPr/>
              <p:nvPr/>
            </p:nvCxnSpPr>
            <p:spPr>
              <a:xfrm rot="10800000">
                <a:off x="199400" y="4546175"/>
                <a:ext cx="8743800" cy="0"/>
              </a:xfrm>
              <a:prstGeom prst="straightConnector1">
                <a:avLst/>
              </a:prstGeom>
              <a:noFill/>
              <a:ln w="9525" cap="flat" cmpd="sng">
                <a:solidFill>
                  <a:schemeClr val="lt2"/>
                </a:solidFill>
                <a:prstDash val="solid"/>
                <a:round/>
                <a:headEnd type="none" w="med" len="med"/>
                <a:tailEnd type="none" w="med" len="med"/>
              </a:ln>
            </p:spPr>
          </p:cxnSp>
          <p:sp>
            <p:nvSpPr>
              <p:cNvPr id="51" name="Google Shape;51;p5"/>
              <p:cNvSpPr/>
              <p:nvPr/>
            </p:nvSpPr>
            <p:spPr>
              <a:xfrm rot="10800000">
                <a:off x="236575" y="3997200"/>
                <a:ext cx="485700" cy="486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rot="10800000">
                <a:off x="8549725" y="921150"/>
                <a:ext cx="282000" cy="282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rot="10800000">
                <a:off x="8583176" y="4635350"/>
                <a:ext cx="299700" cy="300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5"/>
            <p:cNvSpPr/>
            <p:nvPr/>
          </p:nvSpPr>
          <p:spPr>
            <a:xfrm rot="10800000">
              <a:off x="8015225" y="123675"/>
              <a:ext cx="415500" cy="41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5"/>
        <p:cNvGrpSpPr/>
        <p:nvPr/>
      </p:nvGrpSpPr>
      <p:grpSpPr>
        <a:xfrm>
          <a:off x="0" y="0"/>
          <a:ext cx="0" cy="0"/>
          <a:chOff x="0" y="0"/>
          <a:chExt cx="0" cy="0"/>
        </a:xfrm>
      </p:grpSpPr>
      <p:pic>
        <p:nvPicPr>
          <p:cNvPr id="66" name="Google Shape;66;p7"/>
          <p:cNvPicPr preferRelativeResize="0"/>
          <p:nvPr/>
        </p:nvPicPr>
        <p:blipFill rotWithShape="1">
          <a:blip r:embed="rId2">
            <a:alphaModFix amt="20000"/>
          </a:blip>
          <a:srcRect l="1408" t="2321" r="1418" b="15664"/>
          <a:stretch/>
        </p:blipFill>
        <p:spPr>
          <a:xfrm rot="10800000" flipH="1">
            <a:off x="0" y="0"/>
            <a:ext cx="9143997" cy="5143501"/>
          </a:xfrm>
          <a:prstGeom prst="rect">
            <a:avLst/>
          </a:prstGeom>
          <a:noFill/>
          <a:ln>
            <a:noFill/>
          </a:ln>
        </p:spPr>
      </p:pic>
      <p:sp>
        <p:nvSpPr>
          <p:cNvPr id="67" name="Google Shape;67;p7"/>
          <p:cNvSpPr txBox="1">
            <a:spLocks noGrp="1"/>
          </p:cNvSpPr>
          <p:nvPr>
            <p:ph type="title"/>
          </p:nvPr>
        </p:nvSpPr>
        <p:spPr>
          <a:xfrm>
            <a:off x="713225" y="849300"/>
            <a:ext cx="3479700" cy="1186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8" name="Google Shape;68;p7"/>
          <p:cNvSpPr txBox="1">
            <a:spLocks noGrp="1"/>
          </p:cNvSpPr>
          <p:nvPr>
            <p:ph type="body" idx="1"/>
          </p:nvPr>
        </p:nvSpPr>
        <p:spPr>
          <a:xfrm>
            <a:off x="713225" y="2035800"/>
            <a:ext cx="3479700" cy="2258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dk2"/>
              </a:buClr>
              <a:buSzPts val="1200"/>
              <a:buChar char="●"/>
              <a:defRPr/>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69" name="Google Shape;69;p7"/>
          <p:cNvSpPr>
            <a:spLocks noGrp="1"/>
          </p:cNvSpPr>
          <p:nvPr>
            <p:ph type="pic" idx="2"/>
          </p:nvPr>
        </p:nvSpPr>
        <p:spPr>
          <a:xfrm flipH="1">
            <a:off x="4571998" y="513175"/>
            <a:ext cx="4572000" cy="4117200"/>
          </a:xfrm>
          <a:prstGeom prst="rect">
            <a:avLst/>
          </a:prstGeom>
          <a:noFill/>
          <a:ln>
            <a:noFill/>
          </a:ln>
        </p:spPr>
      </p:sp>
      <p:grpSp>
        <p:nvGrpSpPr>
          <p:cNvPr id="70" name="Google Shape;70;p7"/>
          <p:cNvGrpSpPr/>
          <p:nvPr/>
        </p:nvGrpSpPr>
        <p:grpSpPr>
          <a:xfrm flipH="1">
            <a:off x="201175" y="185201"/>
            <a:ext cx="6039400" cy="4796150"/>
            <a:chOff x="2903425" y="185201"/>
            <a:chExt cx="6039400" cy="4796150"/>
          </a:xfrm>
        </p:grpSpPr>
        <p:cxnSp>
          <p:nvCxnSpPr>
            <p:cNvPr id="71" name="Google Shape;71;p7"/>
            <p:cNvCxnSpPr/>
            <p:nvPr/>
          </p:nvCxnSpPr>
          <p:spPr>
            <a:xfrm rot="10800000">
              <a:off x="2903425" y="531491"/>
              <a:ext cx="6038100" cy="0"/>
            </a:xfrm>
            <a:prstGeom prst="straightConnector1">
              <a:avLst/>
            </a:prstGeom>
            <a:noFill/>
            <a:ln w="9525" cap="flat" cmpd="sng">
              <a:solidFill>
                <a:schemeClr val="lt2"/>
              </a:solidFill>
              <a:prstDash val="solid"/>
              <a:round/>
              <a:headEnd type="none" w="med" len="med"/>
              <a:tailEnd type="none" w="med" len="med"/>
            </a:ln>
          </p:spPr>
        </p:cxnSp>
        <p:sp>
          <p:nvSpPr>
            <p:cNvPr id="72" name="Google Shape;72;p7"/>
            <p:cNvSpPr/>
            <p:nvPr/>
          </p:nvSpPr>
          <p:spPr>
            <a:xfrm rot="10800000">
              <a:off x="8652125" y="185201"/>
              <a:ext cx="290700" cy="29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 name="Google Shape;73;p7"/>
            <p:cNvCxnSpPr/>
            <p:nvPr/>
          </p:nvCxnSpPr>
          <p:spPr>
            <a:xfrm rot="10800000">
              <a:off x="2903425" y="4620741"/>
              <a:ext cx="6038100" cy="0"/>
            </a:xfrm>
            <a:prstGeom prst="straightConnector1">
              <a:avLst/>
            </a:prstGeom>
            <a:noFill/>
            <a:ln w="9525" cap="flat" cmpd="sng">
              <a:solidFill>
                <a:schemeClr val="lt2"/>
              </a:solidFill>
              <a:prstDash val="solid"/>
              <a:round/>
              <a:headEnd type="none" w="med" len="med"/>
              <a:tailEnd type="none" w="med" len="med"/>
            </a:ln>
          </p:spPr>
        </p:cxnSp>
        <p:cxnSp>
          <p:nvCxnSpPr>
            <p:cNvPr id="74" name="Google Shape;74;p7"/>
            <p:cNvCxnSpPr/>
            <p:nvPr/>
          </p:nvCxnSpPr>
          <p:spPr>
            <a:xfrm>
              <a:off x="8582125" y="212025"/>
              <a:ext cx="0" cy="4744200"/>
            </a:xfrm>
            <a:prstGeom prst="straightConnector1">
              <a:avLst/>
            </a:prstGeom>
            <a:noFill/>
            <a:ln w="9525" cap="flat" cmpd="sng">
              <a:solidFill>
                <a:schemeClr val="lt2"/>
              </a:solidFill>
              <a:prstDash val="solid"/>
              <a:round/>
              <a:headEnd type="none" w="med" len="med"/>
              <a:tailEnd type="none" w="med" len="med"/>
            </a:ln>
          </p:spPr>
        </p:cxnSp>
        <p:sp>
          <p:nvSpPr>
            <p:cNvPr id="75" name="Google Shape;75;p7"/>
            <p:cNvSpPr/>
            <p:nvPr/>
          </p:nvSpPr>
          <p:spPr>
            <a:xfrm rot="10800000">
              <a:off x="8652125" y="4689751"/>
              <a:ext cx="290700" cy="29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6"/>
        <p:cNvGrpSpPr/>
        <p:nvPr/>
      </p:nvGrpSpPr>
      <p:grpSpPr>
        <a:xfrm>
          <a:off x="0" y="0"/>
          <a:ext cx="0" cy="0"/>
          <a:chOff x="0" y="0"/>
          <a:chExt cx="0" cy="0"/>
        </a:xfrm>
      </p:grpSpPr>
      <p:pic>
        <p:nvPicPr>
          <p:cNvPr id="77" name="Google Shape;77;p8"/>
          <p:cNvPicPr preferRelativeResize="0"/>
          <p:nvPr/>
        </p:nvPicPr>
        <p:blipFill rotWithShape="1">
          <a:blip r:embed="rId2">
            <a:alphaModFix amt="20000"/>
          </a:blip>
          <a:srcRect l="1408" t="2321" r="1418" b="15664"/>
          <a:stretch/>
        </p:blipFill>
        <p:spPr>
          <a:xfrm rot="10800000">
            <a:off x="0" y="0"/>
            <a:ext cx="9143997" cy="5143501"/>
          </a:xfrm>
          <a:prstGeom prst="rect">
            <a:avLst/>
          </a:prstGeom>
          <a:noFill/>
          <a:ln>
            <a:noFill/>
          </a:ln>
        </p:spPr>
      </p:pic>
      <p:sp>
        <p:nvSpPr>
          <p:cNvPr id="78" name="Google Shape;78;p8"/>
          <p:cNvSpPr txBox="1">
            <a:spLocks noGrp="1"/>
          </p:cNvSpPr>
          <p:nvPr>
            <p:ph type="title"/>
          </p:nvPr>
        </p:nvSpPr>
        <p:spPr>
          <a:xfrm>
            <a:off x="2642550" y="1515300"/>
            <a:ext cx="3858900" cy="21129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79" name="Google Shape;79;p8"/>
          <p:cNvSpPr/>
          <p:nvPr/>
        </p:nvSpPr>
        <p:spPr>
          <a:xfrm rot="10800000">
            <a:off x="459050" y="331150"/>
            <a:ext cx="415800" cy="416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 name="Google Shape;80;p8"/>
          <p:cNvCxnSpPr/>
          <p:nvPr/>
        </p:nvCxnSpPr>
        <p:spPr>
          <a:xfrm>
            <a:off x="205800" y="271800"/>
            <a:ext cx="8732400" cy="0"/>
          </a:xfrm>
          <a:prstGeom prst="straightConnector1">
            <a:avLst/>
          </a:prstGeom>
          <a:noFill/>
          <a:ln w="9525" cap="flat" cmpd="sng">
            <a:solidFill>
              <a:schemeClr val="lt2"/>
            </a:solidFill>
            <a:prstDash val="solid"/>
            <a:round/>
            <a:headEnd type="none" w="med" len="med"/>
            <a:tailEnd type="none" w="med" len="med"/>
          </a:ln>
        </p:spPr>
      </p:cxnSp>
      <p:cxnSp>
        <p:nvCxnSpPr>
          <p:cNvPr id="81" name="Google Shape;81;p8"/>
          <p:cNvCxnSpPr/>
          <p:nvPr/>
        </p:nvCxnSpPr>
        <p:spPr>
          <a:xfrm>
            <a:off x="205800" y="4784350"/>
            <a:ext cx="8732400" cy="0"/>
          </a:xfrm>
          <a:prstGeom prst="straightConnector1">
            <a:avLst/>
          </a:prstGeom>
          <a:noFill/>
          <a:ln w="9525" cap="flat" cmpd="sng">
            <a:solidFill>
              <a:schemeClr val="lt2"/>
            </a:solidFill>
            <a:prstDash val="solid"/>
            <a:round/>
            <a:headEnd type="none" w="med" len="med"/>
            <a:tailEnd type="none" w="med" len="med"/>
          </a:ln>
        </p:spPr>
      </p:cxnSp>
      <p:sp>
        <p:nvSpPr>
          <p:cNvPr id="82" name="Google Shape;82;p8"/>
          <p:cNvSpPr/>
          <p:nvPr/>
        </p:nvSpPr>
        <p:spPr>
          <a:xfrm rot="10800000" flipH="1">
            <a:off x="8720700" y="4828700"/>
            <a:ext cx="217500" cy="21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rot="10800000" flipH="1">
            <a:off x="8216575" y="4348000"/>
            <a:ext cx="386100" cy="387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8"/>
        <p:cNvGrpSpPr/>
        <p:nvPr/>
      </p:nvGrpSpPr>
      <p:grpSpPr>
        <a:xfrm>
          <a:off x="0" y="0"/>
          <a:ext cx="0" cy="0"/>
          <a:chOff x="0" y="0"/>
          <a:chExt cx="0" cy="0"/>
        </a:xfrm>
      </p:grpSpPr>
      <p:pic>
        <p:nvPicPr>
          <p:cNvPr id="99" name="Google Shape;99;p11"/>
          <p:cNvPicPr preferRelativeResize="0"/>
          <p:nvPr/>
        </p:nvPicPr>
        <p:blipFill rotWithShape="1">
          <a:blip r:embed="rId2">
            <a:alphaModFix amt="20000"/>
          </a:blip>
          <a:srcRect l="1408" t="2321" r="1418" b="15664"/>
          <a:stretch/>
        </p:blipFill>
        <p:spPr>
          <a:xfrm rot="10800000" flipH="1">
            <a:off x="-75" y="0"/>
            <a:ext cx="9143997" cy="5143501"/>
          </a:xfrm>
          <a:prstGeom prst="rect">
            <a:avLst/>
          </a:prstGeom>
          <a:noFill/>
          <a:ln>
            <a:noFill/>
          </a:ln>
        </p:spPr>
      </p:pic>
      <p:sp>
        <p:nvSpPr>
          <p:cNvPr id="100" name="Google Shape;100;p11"/>
          <p:cNvSpPr txBox="1">
            <a:spLocks noGrp="1"/>
          </p:cNvSpPr>
          <p:nvPr>
            <p:ph type="title" hasCustomPrompt="1"/>
          </p:nvPr>
        </p:nvSpPr>
        <p:spPr>
          <a:xfrm>
            <a:off x="2288700" y="2600138"/>
            <a:ext cx="4566600" cy="13203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9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1" name="Google Shape;101;p11"/>
          <p:cNvSpPr txBox="1">
            <a:spLocks noGrp="1"/>
          </p:cNvSpPr>
          <p:nvPr>
            <p:ph type="body" idx="1"/>
          </p:nvPr>
        </p:nvSpPr>
        <p:spPr>
          <a:xfrm>
            <a:off x="2288750" y="3926938"/>
            <a:ext cx="4566600" cy="457200"/>
          </a:xfrm>
          <a:prstGeom prst="rect">
            <a:avLst/>
          </a:prstGeom>
          <a:solidFill>
            <a:schemeClr val="accent1"/>
          </a:solidFill>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600"/>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102" name="Google Shape;102;p11"/>
          <p:cNvSpPr>
            <a:spLocks noGrp="1"/>
          </p:cNvSpPr>
          <p:nvPr>
            <p:ph type="pic" idx="2"/>
          </p:nvPr>
        </p:nvSpPr>
        <p:spPr>
          <a:xfrm>
            <a:off x="724576" y="1675"/>
            <a:ext cx="7694700" cy="2503200"/>
          </a:xfrm>
          <a:prstGeom prst="rect">
            <a:avLst/>
          </a:prstGeom>
          <a:noFill/>
          <a:ln>
            <a:noFill/>
          </a:ln>
        </p:spPr>
      </p:sp>
      <p:grpSp>
        <p:nvGrpSpPr>
          <p:cNvPr id="103" name="Google Shape;103;p11"/>
          <p:cNvGrpSpPr/>
          <p:nvPr/>
        </p:nvGrpSpPr>
        <p:grpSpPr>
          <a:xfrm>
            <a:off x="191250" y="1675"/>
            <a:ext cx="8761500" cy="4954800"/>
            <a:chOff x="203975" y="1675"/>
            <a:chExt cx="8761500" cy="4954800"/>
          </a:xfrm>
        </p:grpSpPr>
        <p:cxnSp>
          <p:nvCxnSpPr>
            <p:cNvPr id="104" name="Google Shape;104;p11"/>
            <p:cNvCxnSpPr/>
            <p:nvPr/>
          </p:nvCxnSpPr>
          <p:spPr>
            <a:xfrm>
              <a:off x="203975" y="4460350"/>
              <a:ext cx="8761500" cy="0"/>
            </a:xfrm>
            <a:prstGeom prst="straightConnector1">
              <a:avLst/>
            </a:prstGeom>
            <a:noFill/>
            <a:ln w="9525" cap="flat" cmpd="sng">
              <a:solidFill>
                <a:schemeClr val="lt2"/>
              </a:solidFill>
              <a:prstDash val="solid"/>
              <a:round/>
              <a:headEnd type="none" w="med" len="med"/>
              <a:tailEnd type="none" w="med" len="med"/>
            </a:ln>
          </p:spPr>
        </p:cxnSp>
        <p:cxnSp>
          <p:nvCxnSpPr>
            <p:cNvPr id="105" name="Google Shape;105;p11"/>
            <p:cNvCxnSpPr/>
            <p:nvPr/>
          </p:nvCxnSpPr>
          <p:spPr>
            <a:xfrm>
              <a:off x="735088" y="1675"/>
              <a:ext cx="0" cy="4954800"/>
            </a:xfrm>
            <a:prstGeom prst="straightConnector1">
              <a:avLst/>
            </a:prstGeom>
            <a:noFill/>
            <a:ln w="9525" cap="flat" cmpd="sng">
              <a:solidFill>
                <a:schemeClr val="lt2"/>
              </a:solidFill>
              <a:prstDash val="solid"/>
              <a:round/>
              <a:headEnd type="none" w="med" len="med"/>
              <a:tailEnd type="none" w="med" len="med"/>
            </a:ln>
          </p:spPr>
        </p:cxnSp>
        <p:cxnSp>
          <p:nvCxnSpPr>
            <p:cNvPr id="106" name="Google Shape;106;p11"/>
            <p:cNvCxnSpPr/>
            <p:nvPr/>
          </p:nvCxnSpPr>
          <p:spPr>
            <a:xfrm>
              <a:off x="8434363" y="1675"/>
              <a:ext cx="0" cy="4954800"/>
            </a:xfrm>
            <a:prstGeom prst="straightConnector1">
              <a:avLst/>
            </a:prstGeom>
            <a:noFill/>
            <a:ln w="9525" cap="flat" cmpd="sng">
              <a:solidFill>
                <a:schemeClr val="lt2"/>
              </a:solidFill>
              <a:prstDash val="solid"/>
              <a:round/>
              <a:headEnd type="none" w="med" len="med"/>
              <a:tailEnd type="none" w="med" len="med"/>
            </a:ln>
          </p:spPr>
        </p:cxnSp>
        <p:sp>
          <p:nvSpPr>
            <p:cNvPr id="107" name="Google Shape;107;p11"/>
            <p:cNvSpPr/>
            <p:nvPr/>
          </p:nvSpPr>
          <p:spPr>
            <a:xfrm rot="10800000">
              <a:off x="8490637" y="4524885"/>
              <a:ext cx="387000" cy="388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10800000">
              <a:off x="256235" y="4524885"/>
              <a:ext cx="387000" cy="388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09"/>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10"/>
        <p:cNvGrpSpPr/>
        <p:nvPr/>
      </p:nvGrpSpPr>
      <p:grpSpPr>
        <a:xfrm>
          <a:off x="0" y="0"/>
          <a:ext cx="0" cy="0"/>
          <a:chOff x="0" y="0"/>
          <a:chExt cx="0" cy="0"/>
        </a:xfrm>
      </p:grpSpPr>
      <p:pic>
        <p:nvPicPr>
          <p:cNvPr id="111" name="Google Shape;111;p13"/>
          <p:cNvPicPr preferRelativeResize="0"/>
          <p:nvPr/>
        </p:nvPicPr>
        <p:blipFill rotWithShape="1">
          <a:blip r:embed="rId2">
            <a:alphaModFix amt="20000"/>
          </a:blip>
          <a:srcRect l="1408" t="2321" r="1418" b="15664"/>
          <a:stretch/>
        </p:blipFill>
        <p:spPr>
          <a:xfrm rot="10800000" flipH="1">
            <a:off x="0" y="0"/>
            <a:ext cx="9143997" cy="5143501"/>
          </a:xfrm>
          <a:prstGeom prst="rect">
            <a:avLst/>
          </a:prstGeom>
          <a:noFill/>
          <a:ln>
            <a:noFill/>
          </a:ln>
        </p:spPr>
      </p:pic>
      <p:sp>
        <p:nvSpPr>
          <p:cNvPr id="112" name="Google Shape;112;p13"/>
          <p:cNvSpPr txBox="1">
            <a:spLocks noGrp="1"/>
          </p:cNvSpPr>
          <p:nvPr>
            <p:ph type="title"/>
          </p:nvPr>
        </p:nvSpPr>
        <p:spPr>
          <a:xfrm>
            <a:off x="713225" y="463300"/>
            <a:ext cx="7717500" cy="56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3500"/>
              <a:buFont typeface="Skranji"/>
              <a:buNone/>
              <a:defRPr sz="3500">
                <a:solidFill>
                  <a:schemeClr val="dk2"/>
                </a:solidFill>
                <a:latin typeface="Skranji"/>
                <a:ea typeface="Skranji"/>
                <a:cs typeface="Skranji"/>
                <a:sym typeface="Skranji"/>
              </a:defRPr>
            </a:lvl1pPr>
            <a:lvl2pPr lvl="1" rtl="0">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2pPr>
            <a:lvl3pPr lvl="2" rtl="0">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3pPr>
            <a:lvl4pPr lvl="3" rtl="0">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4pPr>
            <a:lvl5pPr lvl="4" rtl="0">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5pPr>
            <a:lvl6pPr lvl="5" rtl="0">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6pPr>
            <a:lvl7pPr lvl="6" rtl="0">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7pPr>
            <a:lvl8pPr lvl="7" rtl="0">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8pPr>
            <a:lvl9pPr lvl="8" rtl="0">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9pPr>
          </a:lstStyle>
          <a:p>
            <a:endParaRPr/>
          </a:p>
        </p:txBody>
      </p:sp>
      <p:sp>
        <p:nvSpPr>
          <p:cNvPr id="113" name="Google Shape;113;p13"/>
          <p:cNvSpPr txBox="1">
            <a:spLocks noGrp="1"/>
          </p:cNvSpPr>
          <p:nvPr>
            <p:ph type="title" idx="2" hasCustomPrompt="1"/>
          </p:nvPr>
        </p:nvSpPr>
        <p:spPr>
          <a:xfrm>
            <a:off x="2238875" y="1150905"/>
            <a:ext cx="807600" cy="7305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5000"/>
              <a:buNone/>
              <a:defRPr sz="4000">
                <a:solidFill>
                  <a:schemeClr val="accent1"/>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114" name="Google Shape;114;p13"/>
          <p:cNvSpPr txBox="1">
            <a:spLocks noGrp="1"/>
          </p:cNvSpPr>
          <p:nvPr>
            <p:ph type="subTitle" idx="1"/>
          </p:nvPr>
        </p:nvSpPr>
        <p:spPr>
          <a:xfrm>
            <a:off x="1117103" y="1891049"/>
            <a:ext cx="3051300" cy="452400"/>
          </a:xfrm>
          <a:prstGeom prst="rect">
            <a:avLst/>
          </a:prstGeom>
        </p:spPr>
        <p:txBody>
          <a:bodyPr spcFirstLastPara="1" wrap="square" lIns="91425" tIns="91425" rIns="91425" bIns="91425" anchor="b" anchorCtr="0">
            <a:noAutofit/>
          </a:bodyPr>
          <a:lstStyle>
            <a:lvl1pPr lvl="0" algn="ctr">
              <a:spcBef>
                <a:spcPts val="0"/>
              </a:spcBef>
              <a:spcAft>
                <a:spcPts val="0"/>
              </a:spcAft>
              <a:buSzPts val="2000"/>
              <a:buFont typeface="Skranji"/>
              <a:buNone/>
              <a:defRPr sz="2000">
                <a:latin typeface="Skranji"/>
                <a:ea typeface="Skranji"/>
                <a:cs typeface="Skranji"/>
                <a:sym typeface="Skranji"/>
              </a:defRPr>
            </a:lvl1pPr>
            <a:lvl2pPr lvl="1">
              <a:spcBef>
                <a:spcPts val="0"/>
              </a:spcBef>
              <a:spcAft>
                <a:spcPts val="0"/>
              </a:spcAft>
              <a:buSzPts val="1400"/>
              <a:buFont typeface="Skranji"/>
              <a:buNone/>
              <a:defRPr>
                <a:latin typeface="Skranji"/>
                <a:ea typeface="Skranji"/>
                <a:cs typeface="Skranji"/>
                <a:sym typeface="Skranji"/>
              </a:defRPr>
            </a:lvl2pPr>
            <a:lvl3pPr lvl="2">
              <a:spcBef>
                <a:spcPts val="0"/>
              </a:spcBef>
              <a:spcAft>
                <a:spcPts val="0"/>
              </a:spcAft>
              <a:buSzPts val="1400"/>
              <a:buFont typeface="Skranji"/>
              <a:buNone/>
              <a:defRPr>
                <a:latin typeface="Skranji"/>
                <a:ea typeface="Skranji"/>
                <a:cs typeface="Skranji"/>
                <a:sym typeface="Skranji"/>
              </a:defRPr>
            </a:lvl3pPr>
            <a:lvl4pPr lvl="3">
              <a:spcBef>
                <a:spcPts val="0"/>
              </a:spcBef>
              <a:spcAft>
                <a:spcPts val="0"/>
              </a:spcAft>
              <a:buSzPts val="1400"/>
              <a:buFont typeface="Skranji"/>
              <a:buNone/>
              <a:defRPr>
                <a:latin typeface="Skranji"/>
                <a:ea typeface="Skranji"/>
                <a:cs typeface="Skranji"/>
                <a:sym typeface="Skranji"/>
              </a:defRPr>
            </a:lvl4pPr>
            <a:lvl5pPr lvl="4">
              <a:spcBef>
                <a:spcPts val="0"/>
              </a:spcBef>
              <a:spcAft>
                <a:spcPts val="0"/>
              </a:spcAft>
              <a:buSzPts val="1400"/>
              <a:buFont typeface="Skranji"/>
              <a:buNone/>
              <a:defRPr>
                <a:latin typeface="Skranji"/>
                <a:ea typeface="Skranji"/>
                <a:cs typeface="Skranji"/>
                <a:sym typeface="Skranji"/>
              </a:defRPr>
            </a:lvl5pPr>
            <a:lvl6pPr lvl="5">
              <a:spcBef>
                <a:spcPts val="0"/>
              </a:spcBef>
              <a:spcAft>
                <a:spcPts val="0"/>
              </a:spcAft>
              <a:buSzPts val="1400"/>
              <a:buFont typeface="Skranji"/>
              <a:buNone/>
              <a:defRPr>
                <a:latin typeface="Skranji"/>
                <a:ea typeface="Skranji"/>
                <a:cs typeface="Skranji"/>
                <a:sym typeface="Skranji"/>
              </a:defRPr>
            </a:lvl6pPr>
            <a:lvl7pPr lvl="6">
              <a:spcBef>
                <a:spcPts val="0"/>
              </a:spcBef>
              <a:spcAft>
                <a:spcPts val="0"/>
              </a:spcAft>
              <a:buSzPts val="1400"/>
              <a:buFont typeface="Skranji"/>
              <a:buNone/>
              <a:defRPr>
                <a:latin typeface="Skranji"/>
                <a:ea typeface="Skranji"/>
                <a:cs typeface="Skranji"/>
                <a:sym typeface="Skranji"/>
              </a:defRPr>
            </a:lvl7pPr>
            <a:lvl8pPr lvl="7">
              <a:spcBef>
                <a:spcPts val="0"/>
              </a:spcBef>
              <a:spcAft>
                <a:spcPts val="0"/>
              </a:spcAft>
              <a:buSzPts val="1400"/>
              <a:buFont typeface="Skranji"/>
              <a:buNone/>
              <a:defRPr>
                <a:latin typeface="Skranji"/>
                <a:ea typeface="Skranji"/>
                <a:cs typeface="Skranji"/>
                <a:sym typeface="Skranji"/>
              </a:defRPr>
            </a:lvl8pPr>
            <a:lvl9pPr lvl="8">
              <a:spcBef>
                <a:spcPts val="0"/>
              </a:spcBef>
              <a:spcAft>
                <a:spcPts val="0"/>
              </a:spcAft>
              <a:buSzPts val="1400"/>
              <a:buFont typeface="Skranji"/>
              <a:buNone/>
              <a:defRPr>
                <a:latin typeface="Skranji"/>
                <a:ea typeface="Skranji"/>
                <a:cs typeface="Skranji"/>
                <a:sym typeface="Skranji"/>
              </a:defRPr>
            </a:lvl9pPr>
          </a:lstStyle>
          <a:p>
            <a:endParaRPr/>
          </a:p>
        </p:txBody>
      </p:sp>
      <p:sp>
        <p:nvSpPr>
          <p:cNvPr id="115" name="Google Shape;115;p13"/>
          <p:cNvSpPr txBox="1">
            <a:spLocks noGrp="1"/>
          </p:cNvSpPr>
          <p:nvPr>
            <p:ph type="subTitle" idx="3"/>
          </p:nvPr>
        </p:nvSpPr>
        <p:spPr>
          <a:xfrm>
            <a:off x="1593509" y="2272408"/>
            <a:ext cx="2098500" cy="54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6" name="Google Shape;116;p13"/>
          <p:cNvSpPr txBox="1">
            <a:spLocks noGrp="1"/>
          </p:cNvSpPr>
          <p:nvPr>
            <p:ph type="title" idx="4" hasCustomPrompt="1"/>
          </p:nvPr>
        </p:nvSpPr>
        <p:spPr>
          <a:xfrm>
            <a:off x="6097600" y="1150830"/>
            <a:ext cx="807600" cy="7305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5000"/>
              <a:buNone/>
              <a:defRPr sz="4000">
                <a:solidFill>
                  <a:schemeClr val="accent1"/>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117" name="Google Shape;117;p13"/>
          <p:cNvSpPr txBox="1">
            <a:spLocks noGrp="1"/>
          </p:cNvSpPr>
          <p:nvPr>
            <p:ph type="subTitle" idx="5"/>
          </p:nvPr>
        </p:nvSpPr>
        <p:spPr>
          <a:xfrm>
            <a:off x="4975897" y="1891049"/>
            <a:ext cx="3051000" cy="452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Skranji"/>
              <a:buNone/>
              <a:defRPr sz="2000">
                <a:latin typeface="Skranji"/>
                <a:ea typeface="Skranji"/>
                <a:cs typeface="Skranji"/>
                <a:sym typeface="Skranji"/>
              </a:defRPr>
            </a:lvl1pPr>
            <a:lvl2pPr lvl="1" rtl="0">
              <a:spcBef>
                <a:spcPts val="0"/>
              </a:spcBef>
              <a:spcAft>
                <a:spcPts val="0"/>
              </a:spcAft>
              <a:buSzPts val="1400"/>
              <a:buFont typeface="Skranji"/>
              <a:buNone/>
              <a:defRPr>
                <a:latin typeface="Skranji"/>
                <a:ea typeface="Skranji"/>
                <a:cs typeface="Skranji"/>
                <a:sym typeface="Skranji"/>
              </a:defRPr>
            </a:lvl2pPr>
            <a:lvl3pPr lvl="2" rtl="0">
              <a:spcBef>
                <a:spcPts val="0"/>
              </a:spcBef>
              <a:spcAft>
                <a:spcPts val="0"/>
              </a:spcAft>
              <a:buSzPts val="1400"/>
              <a:buFont typeface="Skranji"/>
              <a:buNone/>
              <a:defRPr>
                <a:latin typeface="Skranji"/>
                <a:ea typeface="Skranji"/>
                <a:cs typeface="Skranji"/>
                <a:sym typeface="Skranji"/>
              </a:defRPr>
            </a:lvl3pPr>
            <a:lvl4pPr lvl="3" rtl="0">
              <a:spcBef>
                <a:spcPts val="0"/>
              </a:spcBef>
              <a:spcAft>
                <a:spcPts val="0"/>
              </a:spcAft>
              <a:buSzPts val="1400"/>
              <a:buFont typeface="Skranji"/>
              <a:buNone/>
              <a:defRPr>
                <a:latin typeface="Skranji"/>
                <a:ea typeface="Skranji"/>
                <a:cs typeface="Skranji"/>
                <a:sym typeface="Skranji"/>
              </a:defRPr>
            </a:lvl4pPr>
            <a:lvl5pPr lvl="4" rtl="0">
              <a:spcBef>
                <a:spcPts val="0"/>
              </a:spcBef>
              <a:spcAft>
                <a:spcPts val="0"/>
              </a:spcAft>
              <a:buSzPts val="1400"/>
              <a:buFont typeface="Skranji"/>
              <a:buNone/>
              <a:defRPr>
                <a:latin typeface="Skranji"/>
                <a:ea typeface="Skranji"/>
                <a:cs typeface="Skranji"/>
                <a:sym typeface="Skranji"/>
              </a:defRPr>
            </a:lvl5pPr>
            <a:lvl6pPr lvl="5" rtl="0">
              <a:spcBef>
                <a:spcPts val="0"/>
              </a:spcBef>
              <a:spcAft>
                <a:spcPts val="0"/>
              </a:spcAft>
              <a:buSzPts val="1400"/>
              <a:buFont typeface="Skranji"/>
              <a:buNone/>
              <a:defRPr>
                <a:latin typeface="Skranji"/>
                <a:ea typeface="Skranji"/>
                <a:cs typeface="Skranji"/>
                <a:sym typeface="Skranji"/>
              </a:defRPr>
            </a:lvl6pPr>
            <a:lvl7pPr lvl="6" rtl="0">
              <a:spcBef>
                <a:spcPts val="0"/>
              </a:spcBef>
              <a:spcAft>
                <a:spcPts val="0"/>
              </a:spcAft>
              <a:buSzPts val="1400"/>
              <a:buFont typeface="Skranji"/>
              <a:buNone/>
              <a:defRPr>
                <a:latin typeface="Skranji"/>
                <a:ea typeface="Skranji"/>
                <a:cs typeface="Skranji"/>
                <a:sym typeface="Skranji"/>
              </a:defRPr>
            </a:lvl7pPr>
            <a:lvl8pPr lvl="7" rtl="0">
              <a:spcBef>
                <a:spcPts val="0"/>
              </a:spcBef>
              <a:spcAft>
                <a:spcPts val="0"/>
              </a:spcAft>
              <a:buSzPts val="1400"/>
              <a:buFont typeface="Skranji"/>
              <a:buNone/>
              <a:defRPr>
                <a:latin typeface="Skranji"/>
                <a:ea typeface="Skranji"/>
                <a:cs typeface="Skranji"/>
                <a:sym typeface="Skranji"/>
              </a:defRPr>
            </a:lvl8pPr>
            <a:lvl9pPr lvl="8" rtl="0">
              <a:spcBef>
                <a:spcPts val="0"/>
              </a:spcBef>
              <a:spcAft>
                <a:spcPts val="0"/>
              </a:spcAft>
              <a:buSzPts val="1400"/>
              <a:buFont typeface="Skranji"/>
              <a:buNone/>
              <a:defRPr>
                <a:latin typeface="Skranji"/>
                <a:ea typeface="Skranji"/>
                <a:cs typeface="Skranji"/>
                <a:sym typeface="Skranji"/>
              </a:defRPr>
            </a:lvl9pPr>
          </a:lstStyle>
          <a:p>
            <a:endParaRPr/>
          </a:p>
        </p:txBody>
      </p:sp>
      <p:sp>
        <p:nvSpPr>
          <p:cNvPr id="118" name="Google Shape;118;p13"/>
          <p:cNvSpPr txBox="1">
            <a:spLocks noGrp="1"/>
          </p:cNvSpPr>
          <p:nvPr>
            <p:ph type="subTitle" idx="6"/>
          </p:nvPr>
        </p:nvSpPr>
        <p:spPr>
          <a:xfrm>
            <a:off x="5452146" y="2272408"/>
            <a:ext cx="2098500" cy="54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9" name="Google Shape;119;p13"/>
          <p:cNvSpPr txBox="1">
            <a:spLocks noGrp="1"/>
          </p:cNvSpPr>
          <p:nvPr>
            <p:ph type="title" idx="7" hasCustomPrompt="1"/>
          </p:nvPr>
        </p:nvSpPr>
        <p:spPr>
          <a:xfrm>
            <a:off x="2238975" y="2920280"/>
            <a:ext cx="807600" cy="7305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5000"/>
              <a:buNone/>
              <a:defRPr sz="4000">
                <a:solidFill>
                  <a:schemeClr val="accent1"/>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120" name="Google Shape;120;p13"/>
          <p:cNvSpPr txBox="1">
            <a:spLocks noGrp="1"/>
          </p:cNvSpPr>
          <p:nvPr>
            <p:ph type="subTitle" idx="8"/>
          </p:nvPr>
        </p:nvSpPr>
        <p:spPr>
          <a:xfrm>
            <a:off x="1117109" y="3667355"/>
            <a:ext cx="3051300" cy="452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Skranji"/>
              <a:buNone/>
              <a:defRPr sz="2000">
                <a:latin typeface="Skranji"/>
                <a:ea typeface="Skranji"/>
                <a:cs typeface="Skranji"/>
                <a:sym typeface="Skranji"/>
              </a:defRPr>
            </a:lvl1pPr>
            <a:lvl2pPr lvl="1" rtl="0">
              <a:spcBef>
                <a:spcPts val="0"/>
              </a:spcBef>
              <a:spcAft>
                <a:spcPts val="0"/>
              </a:spcAft>
              <a:buSzPts val="1400"/>
              <a:buFont typeface="Skranji"/>
              <a:buNone/>
              <a:defRPr>
                <a:latin typeface="Skranji"/>
                <a:ea typeface="Skranji"/>
                <a:cs typeface="Skranji"/>
                <a:sym typeface="Skranji"/>
              </a:defRPr>
            </a:lvl2pPr>
            <a:lvl3pPr lvl="2" rtl="0">
              <a:spcBef>
                <a:spcPts val="0"/>
              </a:spcBef>
              <a:spcAft>
                <a:spcPts val="0"/>
              </a:spcAft>
              <a:buSzPts val="1400"/>
              <a:buFont typeface="Skranji"/>
              <a:buNone/>
              <a:defRPr>
                <a:latin typeface="Skranji"/>
                <a:ea typeface="Skranji"/>
                <a:cs typeface="Skranji"/>
                <a:sym typeface="Skranji"/>
              </a:defRPr>
            </a:lvl3pPr>
            <a:lvl4pPr lvl="3" rtl="0">
              <a:spcBef>
                <a:spcPts val="0"/>
              </a:spcBef>
              <a:spcAft>
                <a:spcPts val="0"/>
              </a:spcAft>
              <a:buSzPts val="1400"/>
              <a:buFont typeface="Skranji"/>
              <a:buNone/>
              <a:defRPr>
                <a:latin typeface="Skranji"/>
                <a:ea typeface="Skranji"/>
                <a:cs typeface="Skranji"/>
                <a:sym typeface="Skranji"/>
              </a:defRPr>
            </a:lvl4pPr>
            <a:lvl5pPr lvl="4" rtl="0">
              <a:spcBef>
                <a:spcPts val="0"/>
              </a:spcBef>
              <a:spcAft>
                <a:spcPts val="0"/>
              </a:spcAft>
              <a:buSzPts val="1400"/>
              <a:buFont typeface="Skranji"/>
              <a:buNone/>
              <a:defRPr>
                <a:latin typeface="Skranji"/>
                <a:ea typeface="Skranji"/>
                <a:cs typeface="Skranji"/>
                <a:sym typeface="Skranji"/>
              </a:defRPr>
            </a:lvl5pPr>
            <a:lvl6pPr lvl="5" rtl="0">
              <a:spcBef>
                <a:spcPts val="0"/>
              </a:spcBef>
              <a:spcAft>
                <a:spcPts val="0"/>
              </a:spcAft>
              <a:buSzPts val="1400"/>
              <a:buFont typeface="Skranji"/>
              <a:buNone/>
              <a:defRPr>
                <a:latin typeface="Skranji"/>
                <a:ea typeface="Skranji"/>
                <a:cs typeface="Skranji"/>
                <a:sym typeface="Skranji"/>
              </a:defRPr>
            </a:lvl6pPr>
            <a:lvl7pPr lvl="6" rtl="0">
              <a:spcBef>
                <a:spcPts val="0"/>
              </a:spcBef>
              <a:spcAft>
                <a:spcPts val="0"/>
              </a:spcAft>
              <a:buSzPts val="1400"/>
              <a:buFont typeface="Skranji"/>
              <a:buNone/>
              <a:defRPr>
                <a:latin typeface="Skranji"/>
                <a:ea typeface="Skranji"/>
                <a:cs typeface="Skranji"/>
                <a:sym typeface="Skranji"/>
              </a:defRPr>
            </a:lvl7pPr>
            <a:lvl8pPr lvl="7" rtl="0">
              <a:spcBef>
                <a:spcPts val="0"/>
              </a:spcBef>
              <a:spcAft>
                <a:spcPts val="0"/>
              </a:spcAft>
              <a:buSzPts val="1400"/>
              <a:buFont typeface="Skranji"/>
              <a:buNone/>
              <a:defRPr>
                <a:latin typeface="Skranji"/>
                <a:ea typeface="Skranji"/>
                <a:cs typeface="Skranji"/>
                <a:sym typeface="Skranji"/>
              </a:defRPr>
            </a:lvl8pPr>
            <a:lvl9pPr lvl="8" rtl="0">
              <a:spcBef>
                <a:spcPts val="0"/>
              </a:spcBef>
              <a:spcAft>
                <a:spcPts val="0"/>
              </a:spcAft>
              <a:buSzPts val="1400"/>
              <a:buFont typeface="Skranji"/>
              <a:buNone/>
              <a:defRPr>
                <a:latin typeface="Skranji"/>
                <a:ea typeface="Skranji"/>
                <a:cs typeface="Skranji"/>
                <a:sym typeface="Skranji"/>
              </a:defRPr>
            </a:lvl9pPr>
          </a:lstStyle>
          <a:p>
            <a:endParaRPr/>
          </a:p>
        </p:txBody>
      </p:sp>
      <p:sp>
        <p:nvSpPr>
          <p:cNvPr id="121" name="Google Shape;121;p13"/>
          <p:cNvSpPr txBox="1">
            <a:spLocks noGrp="1"/>
          </p:cNvSpPr>
          <p:nvPr>
            <p:ph type="subTitle" idx="9"/>
          </p:nvPr>
        </p:nvSpPr>
        <p:spPr>
          <a:xfrm>
            <a:off x="1593509" y="4048719"/>
            <a:ext cx="2098500" cy="54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2" name="Google Shape;122;p13"/>
          <p:cNvSpPr txBox="1">
            <a:spLocks noGrp="1"/>
          </p:cNvSpPr>
          <p:nvPr>
            <p:ph type="title" idx="13" hasCustomPrompt="1"/>
          </p:nvPr>
        </p:nvSpPr>
        <p:spPr>
          <a:xfrm>
            <a:off x="6097700" y="2920280"/>
            <a:ext cx="807600" cy="7305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5000"/>
              <a:buNone/>
              <a:defRPr sz="4000">
                <a:solidFill>
                  <a:schemeClr val="accent1"/>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123" name="Google Shape;123;p13"/>
          <p:cNvSpPr txBox="1">
            <a:spLocks noGrp="1"/>
          </p:cNvSpPr>
          <p:nvPr>
            <p:ph type="subTitle" idx="14"/>
          </p:nvPr>
        </p:nvSpPr>
        <p:spPr>
          <a:xfrm>
            <a:off x="4975896" y="3667355"/>
            <a:ext cx="3051000" cy="452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Skranji"/>
              <a:buNone/>
              <a:defRPr sz="2000">
                <a:latin typeface="Skranji"/>
                <a:ea typeface="Skranji"/>
                <a:cs typeface="Skranji"/>
                <a:sym typeface="Skranji"/>
              </a:defRPr>
            </a:lvl1pPr>
            <a:lvl2pPr lvl="1" rtl="0">
              <a:spcBef>
                <a:spcPts val="0"/>
              </a:spcBef>
              <a:spcAft>
                <a:spcPts val="0"/>
              </a:spcAft>
              <a:buSzPts val="1400"/>
              <a:buFont typeface="Skranji"/>
              <a:buNone/>
              <a:defRPr>
                <a:latin typeface="Skranji"/>
                <a:ea typeface="Skranji"/>
                <a:cs typeface="Skranji"/>
                <a:sym typeface="Skranji"/>
              </a:defRPr>
            </a:lvl2pPr>
            <a:lvl3pPr lvl="2" rtl="0">
              <a:spcBef>
                <a:spcPts val="0"/>
              </a:spcBef>
              <a:spcAft>
                <a:spcPts val="0"/>
              </a:spcAft>
              <a:buSzPts val="1400"/>
              <a:buFont typeface="Skranji"/>
              <a:buNone/>
              <a:defRPr>
                <a:latin typeface="Skranji"/>
                <a:ea typeface="Skranji"/>
                <a:cs typeface="Skranji"/>
                <a:sym typeface="Skranji"/>
              </a:defRPr>
            </a:lvl3pPr>
            <a:lvl4pPr lvl="3" rtl="0">
              <a:spcBef>
                <a:spcPts val="0"/>
              </a:spcBef>
              <a:spcAft>
                <a:spcPts val="0"/>
              </a:spcAft>
              <a:buSzPts val="1400"/>
              <a:buFont typeface="Skranji"/>
              <a:buNone/>
              <a:defRPr>
                <a:latin typeface="Skranji"/>
                <a:ea typeface="Skranji"/>
                <a:cs typeface="Skranji"/>
                <a:sym typeface="Skranji"/>
              </a:defRPr>
            </a:lvl4pPr>
            <a:lvl5pPr lvl="4" rtl="0">
              <a:spcBef>
                <a:spcPts val="0"/>
              </a:spcBef>
              <a:spcAft>
                <a:spcPts val="0"/>
              </a:spcAft>
              <a:buSzPts val="1400"/>
              <a:buFont typeface="Skranji"/>
              <a:buNone/>
              <a:defRPr>
                <a:latin typeface="Skranji"/>
                <a:ea typeface="Skranji"/>
                <a:cs typeface="Skranji"/>
                <a:sym typeface="Skranji"/>
              </a:defRPr>
            </a:lvl5pPr>
            <a:lvl6pPr lvl="5" rtl="0">
              <a:spcBef>
                <a:spcPts val="0"/>
              </a:spcBef>
              <a:spcAft>
                <a:spcPts val="0"/>
              </a:spcAft>
              <a:buSzPts val="1400"/>
              <a:buFont typeface="Skranji"/>
              <a:buNone/>
              <a:defRPr>
                <a:latin typeface="Skranji"/>
                <a:ea typeface="Skranji"/>
                <a:cs typeface="Skranji"/>
                <a:sym typeface="Skranji"/>
              </a:defRPr>
            </a:lvl6pPr>
            <a:lvl7pPr lvl="6" rtl="0">
              <a:spcBef>
                <a:spcPts val="0"/>
              </a:spcBef>
              <a:spcAft>
                <a:spcPts val="0"/>
              </a:spcAft>
              <a:buSzPts val="1400"/>
              <a:buFont typeface="Skranji"/>
              <a:buNone/>
              <a:defRPr>
                <a:latin typeface="Skranji"/>
                <a:ea typeface="Skranji"/>
                <a:cs typeface="Skranji"/>
                <a:sym typeface="Skranji"/>
              </a:defRPr>
            </a:lvl7pPr>
            <a:lvl8pPr lvl="7" rtl="0">
              <a:spcBef>
                <a:spcPts val="0"/>
              </a:spcBef>
              <a:spcAft>
                <a:spcPts val="0"/>
              </a:spcAft>
              <a:buSzPts val="1400"/>
              <a:buFont typeface="Skranji"/>
              <a:buNone/>
              <a:defRPr>
                <a:latin typeface="Skranji"/>
                <a:ea typeface="Skranji"/>
                <a:cs typeface="Skranji"/>
                <a:sym typeface="Skranji"/>
              </a:defRPr>
            </a:lvl8pPr>
            <a:lvl9pPr lvl="8" rtl="0">
              <a:spcBef>
                <a:spcPts val="0"/>
              </a:spcBef>
              <a:spcAft>
                <a:spcPts val="0"/>
              </a:spcAft>
              <a:buSzPts val="1400"/>
              <a:buFont typeface="Skranji"/>
              <a:buNone/>
              <a:defRPr>
                <a:latin typeface="Skranji"/>
                <a:ea typeface="Skranji"/>
                <a:cs typeface="Skranji"/>
                <a:sym typeface="Skranji"/>
              </a:defRPr>
            </a:lvl9pPr>
          </a:lstStyle>
          <a:p>
            <a:endParaRPr/>
          </a:p>
        </p:txBody>
      </p:sp>
      <p:sp>
        <p:nvSpPr>
          <p:cNvPr id="124" name="Google Shape;124;p13"/>
          <p:cNvSpPr txBox="1">
            <a:spLocks noGrp="1"/>
          </p:cNvSpPr>
          <p:nvPr>
            <p:ph type="subTitle" idx="15"/>
          </p:nvPr>
        </p:nvSpPr>
        <p:spPr>
          <a:xfrm>
            <a:off x="5452146" y="4048719"/>
            <a:ext cx="2098500" cy="54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125" name="Google Shape;125;p13"/>
          <p:cNvGrpSpPr/>
          <p:nvPr/>
        </p:nvGrpSpPr>
        <p:grpSpPr>
          <a:xfrm rot="10800000" flipH="1">
            <a:off x="207300" y="202550"/>
            <a:ext cx="8736562" cy="4735050"/>
            <a:chOff x="207300" y="202550"/>
            <a:chExt cx="8736562" cy="4735050"/>
          </a:xfrm>
        </p:grpSpPr>
        <p:sp>
          <p:nvSpPr>
            <p:cNvPr id="126" name="Google Shape;126;p13"/>
            <p:cNvSpPr/>
            <p:nvPr/>
          </p:nvSpPr>
          <p:spPr>
            <a:xfrm>
              <a:off x="8675362" y="4668800"/>
              <a:ext cx="268500" cy="268800"/>
            </a:xfrm>
            <a:prstGeom prst="rect">
              <a:avLst/>
            </a:prstGeom>
            <a:solidFill>
              <a:srgbClr val="BB1F1F">
                <a:alpha val="85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 name="Google Shape;127;p13"/>
            <p:cNvCxnSpPr/>
            <p:nvPr/>
          </p:nvCxnSpPr>
          <p:spPr>
            <a:xfrm>
              <a:off x="207300" y="4608575"/>
              <a:ext cx="8732100" cy="0"/>
            </a:xfrm>
            <a:prstGeom prst="straightConnector1">
              <a:avLst/>
            </a:prstGeom>
            <a:noFill/>
            <a:ln w="9525" cap="flat" cmpd="sng">
              <a:solidFill>
                <a:schemeClr val="lt2"/>
              </a:solidFill>
              <a:prstDash val="solid"/>
              <a:round/>
              <a:headEnd type="none" w="med" len="med"/>
              <a:tailEnd type="none" w="med" len="med"/>
            </a:ln>
          </p:spPr>
        </p:cxnSp>
        <p:cxnSp>
          <p:nvCxnSpPr>
            <p:cNvPr id="128" name="Google Shape;128;p13"/>
            <p:cNvCxnSpPr/>
            <p:nvPr/>
          </p:nvCxnSpPr>
          <p:spPr>
            <a:xfrm rot="10800000">
              <a:off x="8606391" y="202550"/>
              <a:ext cx="0" cy="4631100"/>
            </a:xfrm>
            <a:prstGeom prst="straightConnector1">
              <a:avLst/>
            </a:prstGeom>
            <a:noFill/>
            <a:ln w="9525" cap="flat" cmpd="sng">
              <a:solidFill>
                <a:schemeClr val="lt2"/>
              </a:solidFill>
              <a:prstDash val="solid"/>
              <a:round/>
              <a:headEnd type="none" w="med" len="med"/>
              <a:tailEnd type="none" w="med" len="med"/>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299"/>
        <p:cNvGrpSpPr/>
        <p:nvPr/>
      </p:nvGrpSpPr>
      <p:grpSpPr>
        <a:xfrm>
          <a:off x="0" y="0"/>
          <a:ext cx="0" cy="0"/>
          <a:chOff x="0" y="0"/>
          <a:chExt cx="0" cy="0"/>
        </a:xfrm>
      </p:grpSpPr>
      <p:pic>
        <p:nvPicPr>
          <p:cNvPr id="300" name="Google Shape;300;p27"/>
          <p:cNvPicPr preferRelativeResize="0"/>
          <p:nvPr/>
        </p:nvPicPr>
        <p:blipFill rotWithShape="1">
          <a:blip r:embed="rId2">
            <a:alphaModFix amt="20000"/>
          </a:blip>
          <a:srcRect l="1408" t="2321" r="1418" b="15664"/>
          <a:stretch/>
        </p:blipFill>
        <p:spPr>
          <a:xfrm rot="10800000">
            <a:off x="0" y="0"/>
            <a:ext cx="9143997" cy="5143501"/>
          </a:xfrm>
          <a:prstGeom prst="rect">
            <a:avLst/>
          </a:prstGeom>
          <a:noFill/>
          <a:ln>
            <a:noFill/>
          </a:ln>
        </p:spPr>
      </p:pic>
      <p:sp>
        <p:nvSpPr>
          <p:cNvPr id="301" name="Google Shape;301;p27"/>
          <p:cNvSpPr txBox="1">
            <a:spLocks noGrp="1"/>
          </p:cNvSpPr>
          <p:nvPr>
            <p:ph type="title"/>
          </p:nvPr>
        </p:nvSpPr>
        <p:spPr>
          <a:xfrm>
            <a:off x="713225" y="463300"/>
            <a:ext cx="7717500" cy="5649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02" name="Google Shape;302;p27"/>
          <p:cNvGrpSpPr/>
          <p:nvPr/>
        </p:nvGrpSpPr>
        <p:grpSpPr>
          <a:xfrm flipH="1">
            <a:off x="208249" y="203700"/>
            <a:ext cx="8720022" cy="4736100"/>
            <a:chOff x="201175" y="288225"/>
            <a:chExt cx="8720022" cy="4736100"/>
          </a:xfrm>
        </p:grpSpPr>
        <p:grpSp>
          <p:nvGrpSpPr>
            <p:cNvPr id="303" name="Google Shape;303;p27"/>
            <p:cNvGrpSpPr/>
            <p:nvPr/>
          </p:nvGrpSpPr>
          <p:grpSpPr>
            <a:xfrm>
              <a:off x="201175" y="288225"/>
              <a:ext cx="8720022" cy="4736100"/>
              <a:chOff x="201175" y="288225"/>
              <a:chExt cx="8720022" cy="4736100"/>
            </a:xfrm>
          </p:grpSpPr>
          <p:sp>
            <p:nvSpPr>
              <p:cNvPr id="304" name="Google Shape;304;p27"/>
              <p:cNvSpPr/>
              <p:nvPr/>
            </p:nvSpPr>
            <p:spPr>
              <a:xfrm rot="10800000" flipH="1">
                <a:off x="8591497" y="301950"/>
                <a:ext cx="329700" cy="330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7"/>
              <p:cNvSpPr/>
              <p:nvPr/>
            </p:nvSpPr>
            <p:spPr>
              <a:xfrm rot="10800000" flipH="1">
                <a:off x="201175" y="4627724"/>
                <a:ext cx="319500" cy="3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6" name="Google Shape;306;p27"/>
              <p:cNvCxnSpPr/>
              <p:nvPr/>
            </p:nvCxnSpPr>
            <p:spPr>
              <a:xfrm>
                <a:off x="601999" y="288225"/>
                <a:ext cx="0" cy="4736100"/>
              </a:xfrm>
              <a:prstGeom prst="straightConnector1">
                <a:avLst/>
              </a:prstGeom>
              <a:noFill/>
              <a:ln w="9525" cap="flat" cmpd="sng">
                <a:solidFill>
                  <a:schemeClr val="lt2"/>
                </a:solidFill>
                <a:prstDash val="solid"/>
                <a:round/>
                <a:headEnd type="none" w="med" len="med"/>
                <a:tailEnd type="none" w="med" len="med"/>
              </a:ln>
            </p:spPr>
          </p:cxnSp>
        </p:grpSp>
        <p:cxnSp>
          <p:nvCxnSpPr>
            <p:cNvPr id="307" name="Google Shape;307;p27"/>
            <p:cNvCxnSpPr/>
            <p:nvPr/>
          </p:nvCxnSpPr>
          <p:spPr>
            <a:xfrm>
              <a:off x="8520995" y="288225"/>
              <a:ext cx="0" cy="4736100"/>
            </a:xfrm>
            <a:prstGeom prst="straightConnector1">
              <a:avLst/>
            </a:prstGeom>
            <a:noFill/>
            <a:ln w="9525" cap="flat" cmpd="sng">
              <a:solidFill>
                <a:schemeClr val="lt2"/>
              </a:solidFill>
              <a:prstDash val="solid"/>
              <a:round/>
              <a:headEnd type="none" w="med" len="med"/>
              <a:tailEnd type="none" w="med" len="med"/>
            </a:ln>
          </p:spPr>
        </p:cxnSp>
      </p:grpSp>
      <p:sp>
        <p:nvSpPr>
          <p:cNvPr id="308" name="Google Shape;308;p27"/>
          <p:cNvSpPr/>
          <p:nvPr/>
        </p:nvSpPr>
        <p:spPr>
          <a:xfrm rot="10800000">
            <a:off x="8233249" y="203700"/>
            <a:ext cx="207000" cy="20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7"/>
          <p:cNvSpPr/>
          <p:nvPr/>
        </p:nvSpPr>
        <p:spPr>
          <a:xfrm rot="10800000">
            <a:off x="8597201" y="697600"/>
            <a:ext cx="334200" cy="33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63300"/>
            <a:ext cx="7717500" cy="5649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2"/>
              </a:buClr>
              <a:buSzPts val="3500"/>
              <a:buFont typeface="Skranji"/>
              <a:buNone/>
              <a:defRPr sz="3500">
                <a:solidFill>
                  <a:schemeClr val="dk2"/>
                </a:solidFill>
                <a:latin typeface="Skranji"/>
                <a:ea typeface="Skranji"/>
                <a:cs typeface="Skranji"/>
                <a:sym typeface="Skranji"/>
              </a:defRPr>
            </a:lvl1pPr>
            <a:lvl2pPr lvl="1">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2pPr>
            <a:lvl3pPr lvl="2">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3pPr>
            <a:lvl4pPr lvl="3">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4pPr>
            <a:lvl5pPr lvl="4">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5pPr>
            <a:lvl6pPr lvl="5">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6pPr>
            <a:lvl7pPr lvl="6">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7pPr>
            <a:lvl8pPr lvl="7">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8pPr>
            <a:lvl9pPr lvl="8">
              <a:lnSpc>
                <a:spcPct val="100000"/>
              </a:lnSpc>
              <a:spcBef>
                <a:spcPts val="0"/>
              </a:spcBef>
              <a:spcAft>
                <a:spcPts val="0"/>
              </a:spcAft>
              <a:buClr>
                <a:schemeClr val="dk1"/>
              </a:buClr>
              <a:buSzPts val="2800"/>
              <a:buFont typeface="Skranji"/>
              <a:buNone/>
              <a:defRPr sz="2800">
                <a:solidFill>
                  <a:schemeClr val="dk1"/>
                </a:solidFill>
                <a:latin typeface="Skranji"/>
                <a:ea typeface="Skranji"/>
                <a:cs typeface="Skranji"/>
                <a:sym typeface="Skranji"/>
              </a:defRPr>
            </a:lvl9pPr>
          </a:lstStyle>
          <a:p>
            <a:endParaRPr/>
          </a:p>
        </p:txBody>
      </p:sp>
      <p:sp>
        <p:nvSpPr>
          <p:cNvPr id="7" name="Google Shape;7;p1"/>
          <p:cNvSpPr txBox="1">
            <a:spLocks noGrp="1"/>
          </p:cNvSpPr>
          <p:nvPr>
            <p:ph type="body" idx="1"/>
          </p:nvPr>
        </p:nvSpPr>
        <p:spPr>
          <a:xfrm>
            <a:off x="713225" y="1237555"/>
            <a:ext cx="7717500" cy="33711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Nunito"/>
              <a:buChar char="●"/>
              <a:defRPr>
                <a:solidFill>
                  <a:schemeClr val="dk1"/>
                </a:solidFill>
                <a:latin typeface="Nunito"/>
                <a:ea typeface="Nunito"/>
                <a:cs typeface="Nunito"/>
                <a:sym typeface="Nunito"/>
              </a:defRPr>
            </a:lvl1pPr>
            <a:lvl2pPr marL="914400" lvl="1" indent="-317500">
              <a:lnSpc>
                <a:spcPct val="100000"/>
              </a:lnSpc>
              <a:spcBef>
                <a:spcPts val="0"/>
              </a:spcBef>
              <a:spcAft>
                <a:spcPts val="0"/>
              </a:spcAft>
              <a:buClr>
                <a:schemeClr val="lt2"/>
              </a:buClr>
              <a:buSzPts val="1400"/>
              <a:buFont typeface="Nunito"/>
              <a:buChar char="○"/>
              <a:defRPr>
                <a:solidFill>
                  <a:schemeClr val="dk1"/>
                </a:solidFill>
                <a:latin typeface="Nunito"/>
                <a:ea typeface="Nunito"/>
                <a:cs typeface="Nunito"/>
                <a:sym typeface="Nunito"/>
              </a:defRPr>
            </a:lvl2pPr>
            <a:lvl3pPr marL="1371600" lvl="2"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3pPr>
            <a:lvl4pPr marL="1828800" lvl="3"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4pPr>
            <a:lvl5pPr marL="2286000" lvl="4"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5pPr>
            <a:lvl6pPr marL="2743200" lvl="5"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6pPr>
            <a:lvl7pPr marL="3200400" lvl="6"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7pPr>
            <a:lvl8pPr marL="3657600" lvl="7"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8pPr>
            <a:lvl9pPr marL="4114800" lvl="8"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7" r:id="rId6"/>
    <p:sldLayoutId id="2147483658" r:id="rId7"/>
    <p:sldLayoutId id="2147483659" r:id="rId8"/>
    <p:sldLayoutId id="2147483673" r:id="rId9"/>
    <p:sldLayoutId id="2147483674" r:id="rId10"/>
    <p:sldLayoutId id="2147483675" r:id="rId11"/>
    <p:sldLayoutId id="2147483676" r:id="rId12"/>
    <p:sldLayoutId id="2147483680" r:id="rId13"/>
    <p:sldLayoutId id="214748368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svg"/><Relationship Id="rId2" Type="http://schemas.openxmlformats.org/officeDocument/2006/relationships/notesSlide" Target="../notesSlides/notesSlide10.xml"/><Relationship Id="rId1" Type="http://schemas.openxmlformats.org/officeDocument/2006/relationships/slideLayout" Target="../slideLayouts/slideLayout9.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jpeg"/><Relationship Id="rId10" Type="http://schemas.openxmlformats.org/officeDocument/2006/relationships/image" Target="../media/image20.png"/><Relationship Id="rId4" Type="http://schemas.openxmlformats.org/officeDocument/2006/relationships/image" Target="../media/image14.jpeg"/><Relationship Id="rId9" Type="http://schemas.openxmlformats.org/officeDocument/2006/relationships/image" Target="../media/image19.png"/></Relationships>
</file>

<file path=ppt/slides/_rels/slide11.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svg"/><Relationship Id="rId2" Type="http://schemas.openxmlformats.org/officeDocument/2006/relationships/notesSlide" Target="../notesSlides/notesSlide11.xml"/><Relationship Id="rId1" Type="http://schemas.openxmlformats.org/officeDocument/2006/relationships/slideLayout" Target="../slideLayouts/slideLayout9.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jpeg"/><Relationship Id="rId10" Type="http://schemas.openxmlformats.org/officeDocument/2006/relationships/image" Target="../media/image20.png"/><Relationship Id="rId4" Type="http://schemas.openxmlformats.org/officeDocument/2006/relationships/image" Target="../media/image14.jpeg"/><Relationship Id="rId9"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9.xml"/><Relationship Id="rId6" Type="http://schemas.openxmlformats.org/officeDocument/2006/relationships/image" Target="../media/image18.png"/><Relationship Id="rId5" Type="http://schemas.openxmlformats.org/officeDocument/2006/relationships/image" Target="../media/image17.sv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9.xml"/><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svg"/><Relationship Id="rId2" Type="http://schemas.openxmlformats.org/officeDocument/2006/relationships/notesSlide" Target="../notesSlides/notesSlide14.xml"/><Relationship Id="rId1" Type="http://schemas.openxmlformats.org/officeDocument/2006/relationships/slideLayout" Target="../slideLayouts/slideLayout9.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jpeg"/><Relationship Id="rId10" Type="http://schemas.openxmlformats.org/officeDocument/2006/relationships/image" Target="../media/image20.png"/><Relationship Id="rId4" Type="http://schemas.openxmlformats.org/officeDocument/2006/relationships/image" Target="../media/image14.jpeg"/><Relationship Id="rId9"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9.xml"/><Relationship Id="rId4" Type="http://schemas.openxmlformats.org/officeDocument/2006/relationships/image" Target="../media/image25.gif"/></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9.xml"/><Relationship Id="rId5" Type="http://schemas.openxmlformats.org/officeDocument/2006/relationships/image" Target="../media/image19.png"/><Relationship Id="rId4" Type="http://schemas.openxmlformats.org/officeDocument/2006/relationships/image" Target="../media/image27.gif"/></Relationships>
</file>

<file path=ppt/slides/_rels/slide1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svg"/><Relationship Id="rId2" Type="http://schemas.openxmlformats.org/officeDocument/2006/relationships/notesSlide" Target="../notesSlides/notesSlide17.xml"/><Relationship Id="rId1" Type="http://schemas.openxmlformats.org/officeDocument/2006/relationships/slideLayout" Target="../slideLayouts/slideLayout9.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jpeg"/><Relationship Id="rId10" Type="http://schemas.openxmlformats.org/officeDocument/2006/relationships/image" Target="../media/image20.png"/><Relationship Id="rId4" Type="http://schemas.openxmlformats.org/officeDocument/2006/relationships/image" Target="../media/image14.jpeg"/><Relationship Id="rId9"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0.xml"/><Relationship Id="rId1" Type="http://schemas.openxmlformats.org/officeDocument/2006/relationships/slideLayout" Target="../slideLayouts/slideLayout9.xml"/><Relationship Id="rId5" Type="http://schemas.openxmlformats.org/officeDocument/2006/relationships/image" Target="../media/image35.png"/><Relationship Id="rId4" Type="http://schemas.openxmlformats.org/officeDocument/2006/relationships/image" Target="../media/image34.png"/></Relationships>
</file>

<file path=ppt/slides/_rels/slide21.xml.rels><?xml version="1.0" encoding="UTF-8" standalone="yes"?>
<Relationships xmlns="http://schemas.openxmlformats.org/package/2006/relationships"><Relationship Id="rId8" Type="http://schemas.openxmlformats.org/officeDocument/2006/relationships/image" Target="../media/image37.png"/><Relationship Id="rId3" Type="http://schemas.microsoft.com/office/2007/relationships/media" Target="../media/media2.mp4"/><Relationship Id="rId7" Type="http://schemas.openxmlformats.org/officeDocument/2006/relationships/image" Target="../media/image36.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21.xml"/><Relationship Id="rId5" Type="http://schemas.openxmlformats.org/officeDocument/2006/relationships/slideLayout" Target="../slideLayouts/slideLayout9.xml"/><Relationship Id="rId10" Type="http://schemas.openxmlformats.org/officeDocument/2006/relationships/image" Target="../media/image39.gif"/><Relationship Id="rId4" Type="http://schemas.openxmlformats.org/officeDocument/2006/relationships/video" Target="../media/media2.mp4"/><Relationship Id="rId9" Type="http://schemas.openxmlformats.org/officeDocument/2006/relationships/image" Target="../media/image38.gif"/></Relationships>
</file>

<file path=ppt/slides/_rels/slide22.xml.rels><?xml version="1.0" encoding="UTF-8" standalone="yes"?>
<Relationships xmlns="http://schemas.openxmlformats.org/package/2006/relationships"><Relationship Id="rId3" Type="http://schemas.openxmlformats.org/officeDocument/2006/relationships/image" Target="../media/image40.jpeg"/><Relationship Id="rId7" Type="http://schemas.openxmlformats.org/officeDocument/2006/relationships/image" Target="../media/image44.png"/><Relationship Id="rId2" Type="http://schemas.openxmlformats.org/officeDocument/2006/relationships/notesSlide" Target="../notesSlides/notesSlide22.xml"/><Relationship Id="rId1" Type="http://schemas.openxmlformats.org/officeDocument/2006/relationships/slideLayout" Target="../slideLayouts/slideLayout9.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jpeg"/></Relationships>
</file>

<file path=ppt/slides/_rels/slide23.xml.rels><?xml version="1.0" encoding="UTF-8" standalone="yes"?>
<Relationships xmlns="http://schemas.openxmlformats.org/package/2006/relationships"><Relationship Id="rId3" Type="http://schemas.openxmlformats.org/officeDocument/2006/relationships/image" Target="../media/image44.png"/><Relationship Id="rId7" Type="http://schemas.openxmlformats.org/officeDocument/2006/relationships/image" Target="../media/image47.png"/><Relationship Id="rId2" Type="http://schemas.openxmlformats.org/officeDocument/2006/relationships/notesSlide" Target="../notesSlides/notesSlide23.xml"/><Relationship Id="rId1" Type="http://schemas.openxmlformats.org/officeDocument/2006/relationships/slideLayout" Target="../slideLayouts/slideLayout9.xml"/><Relationship Id="rId6" Type="http://schemas.openxmlformats.org/officeDocument/2006/relationships/image" Target="../media/image43.png"/><Relationship Id="rId5" Type="http://schemas.openxmlformats.org/officeDocument/2006/relationships/image" Target="../media/image46.png"/><Relationship Id="rId4" Type="http://schemas.openxmlformats.org/officeDocument/2006/relationships/image" Target="../media/image45.png"/></Relationships>
</file>

<file path=ppt/slides/_rels/slide24.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svg"/><Relationship Id="rId2" Type="http://schemas.openxmlformats.org/officeDocument/2006/relationships/notesSlide" Target="../notesSlides/notesSlide24.xml"/><Relationship Id="rId1" Type="http://schemas.openxmlformats.org/officeDocument/2006/relationships/slideLayout" Target="../slideLayouts/slideLayout9.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jpeg"/><Relationship Id="rId10" Type="http://schemas.openxmlformats.org/officeDocument/2006/relationships/image" Target="../media/image20.png"/><Relationship Id="rId4" Type="http://schemas.openxmlformats.org/officeDocument/2006/relationships/image" Target="../media/image14.jpeg"/><Relationship Id="rId9"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5.xml"/><Relationship Id="rId1" Type="http://schemas.openxmlformats.org/officeDocument/2006/relationships/slideLayout" Target="../slideLayouts/slideLayout9.xml"/><Relationship Id="rId4" Type="http://schemas.openxmlformats.org/officeDocument/2006/relationships/image" Target="../media/image49.png"/></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image" Target="../media/image53.jpeg"/><Relationship Id="rId13" Type="http://schemas.openxmlformats.org/officeDocument/2006/relationships/image" Target="../media/image58.png"/><Relationship Id="rId3" Type="http://schemas.openxmlformats.org/officeDocument/2006/relationships/notesSlide" Target="../notesSlides/notesSlide27.xml"/><Relationship Id="rId7" Type="http://schemas.openxmlformats.org/officeDocument/2006/relationships/image" Target="../media/image41.jpeg"/><Relationship Id="rId12" Type="http://schemas.openxmlformats.org/officeDocument/2006/relationships/image" Target="../media/image57.jpeg"/><Relationship Id="rId2" Type="http://schemas.openxmlformats.org/officeDocument/2006/relationships/slideLayout" Target="../slideLayouts/slideLayout4.xml"/><Relationship Id="rId1" Type="http://schemas.openxmlformats.org/officeDocument/2006/relationships/video" Target="https://www.youtube.com/embed/h5m2FsDQZRM?feature=oembed" TargetMode="External"/><Relationship Id="rId6" Type="http://schemas.openxmlformats.org/officeDocument/2006/relationships/image" Target="../media/image52.jpeg"/><Relationship Id="rId11" Type="http://schemas.openxmlformats.org/officeDocument/2006/relationships/image" Target="../media/image56.jpeg"/><Relationship Id="rId5" Type="http://schemas.openxmlformats.org/officeDocument/2006/relationships/image" Target="../media/image51.png"/><Relationship Id="rId10" Type="http://schemas.openxmlformats.org/officeDocument/2006/relationships/image" Target="../media/image55.jpeg"/><Relationship Id="rId4" Type="http://schemas.openxmlformats.org/officeDocument/2006/relationships/image" Target="../media/image50.png"/><Relationship Id="rId9" Type="http://schemas.openxmlformats.org/officeDocument/2006/relationships/image" Target="../media/image54.jpe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9.xml"/><Relationship Id="rId1" Type="http://schemas.openxmlformats.org/officeDocument/2006/relationships/video" Target="https://www.youtube.com/embed/PfwRGyaZ8r0?feature=oembed" TargetMode="External"/><Relationship Id="rId4" Type="http://schemas.openxmlformats.org/officeDocument/2006/relationships/image" Target="../media/image59.jpe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0.xml"/><Relationship Id="rId1" Type="http://schemas.openxmlformats.org/officeDocument/2006/relationships/video" Target="https://www.youtube.com/embed/r6L-ONszEGE?feature=oembed" TargetMode="External"/><Relationship Id="rId4" Type="http://schemas.openxmlformats.org/officeDocument/2006/relationships/image" Target="../media/image60.jpe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9.xml"/><Relationship Id="rId5" Type="http://schemas.openxmlformats.org/officeDocument/2006/relationships/image" Target="../media/image9.jpeg"/><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1.gif"/></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1" name="Google Shape;351;p34"/>
          <p:cNvSpPr txBox="1">
            <a:spLocks noGrp="1"/>
          </p:cNvSpPr>
          <p:nvPr>
            <p:ph type="ctrTitle"/>
          </p:nvPr>
        </p:nvSpPr>
        <p:spPr>
          <a:xfrm>
            <a:off x="531272" y="844395"/>
            <a:ext cx="5167400" cy="2028454"/>
          </a:xfrm>
          <a:prstGeom prst="rect">
            <a:avLst/>
          </a:prstGeom>
        </p:spPr>
        <p:txBody>
          <a:bodyPr spcFirstLastPara="1" wrap="square" lIns="91425" tIns="91425" rIns="91425" bIns="91425" anchor="b" anchorCtr="0">
            <a:noAutofit/>
          </a:bodyPr>
          <a:lstStyle/>
          <a:p>
            <a:pPr algn="ctr">
              <a:spcBef>
                <a:spcPct val="50000"/>
              </a:spcBef>
              <a:buFontTx/>
              <a:buNone/>
            </a:pPr>
            <a:r>
              <a:rPr lang="en-US" altLang="en-US" sz="3200" b="1" dirty="0">
                <a:solidFill>
                  <a:schemeClr val="accent1">
                    <a:lumMod val="25000"/>
                  </a:schemeClr>
                </a:solidFill>
              </a:rPr>
              <a:t>Empowering </a:t>
            </a:r>
            <a:br>
              <a:rPr lang="en-US" altLang="en-US" sz="3200" b="1" dirty="0">
                <a:solidFill>
                  <a:schemeClr val="accent1">
                    <a:lumMod val="25000"/>
                  </a:schemeClr>
                </a:solidFill>
              </a:rPr>
            </a:br>
            <a:r>
              <a:rPr lang="en-US" altLang="en-US" sz="4000" b="1" dirty="0"/>
              <a:t>Robotic Calligraphy </a:t>
            </a:r>
            <a:br>
              <a:rPr lang="en-US" altLang="en-US" sz="3200" b="1" dirty="0">
                <a:solidFill>
                  <a:schemeClr val="accent1">
                    <a:lumMod val="25000"/>
                  </a:schemeClr>
                </a:solidFill>
              </a:rPr>
            </a:br>
            <a:r>
              <a:rPr lang="en-US" altLang="en-US" sz="2800" b="1" dirty="0">
                <a:solidFill>
                  <a:schemeClr val="tx1"/>
                </a:solidFill>
              </a:rPr>
              <a:t>Through </a:t>
            </a:r>
            <a:r>
              <a:rPr lang="en-US" altLang="en-US" sz="4000" b="1" dirty="0">
                <a:solidFill>
                  <a:schemeClr val="tx1"/>
                </a:solidFill>
              </a:rPr>
              <a:t>AI-Driven</a:t>
            </a:r>
            <a:r>
              <a:rPr lang="en-US" altLang="en-US" sz="2800" b="1" dirty="0">
                <a:solidFill>
                  <a:schemeClr val="tx1"/>
                </a:solidFill>
              </a:rPr>
              <a:t> </a:t>
            </a:r>
            <a:br>
              <a:rPr lang="en-US" altLang="en-US" sz="2800" b="1" dirty="0">
                <a:solidFill>
                  <a:schemeClr val="tx1"/>
                </a:solidFill>
              </a:rPr>
            </a:br>
            <a:r>
              <a:rPr lang="en-US" altLang="en-US" sz="4000" b="1" dirty="0"/>
              <a:t>3D Path Planning</a:t>
            </a:r>
            <a:endParaRPr lang="en-US" altLang="en-US" sz="2800" b="1" dirty="0"/>
          </a:p>
        </p:txBody>
      </p:sp>
      <p:sp>
        <p:nvSpPr>
          <p:cNvPr id="352" name="Google Shape;352;p34"/>
          <p:cNvSpPr txBox="1">
            <a:spLocks noGrp="1"/>
          </p:cNvSpPr>
          <p:nvPr>
            <p:ph type="subTitle" idx="1"/>
          </p:nvPr>
        </p:nvSpPr>
        <p:spPr>
          <a:xfrm>
            <a:off x="713225" y="3601384"/>
            <a:ext cx="3757974" cy="697721"/>
          </a:xfrm>
          <a:prstGeom prst="rect">
            <a:avLst/>
          </a:prstGeom>
        </p:spPr>
        <p:txBody>
          <a:bodyPr spcFirstLastPara="1" wrap="square" lIns="91425" tIns="91425" rIns="91425" bIns="91425" anchor="t" anchorCtr="0">
            <a:noAutofit/>
          </a:bodyPr>
          <a:lstStyle/>
          <a:p>
            <a:pPr marL="0" lvl="0" indent="0" algn="ctr"/>
            <a:r>
              <a:rPr lang="en-US" dirty="0"/>
              <a:t>Presenter: Cheung Dick Ho (UG17)</a:t>
            </a:r>
          </a:p>
          <a:p>
            <a:pPr marL="0" lvl="0" indent="0" algn="ctr"/>
            <a:r>
              <a:rPr lang="en-US" dirty="0"/>
              <a:t>Supervisor: Professor Woo Kam Tim</a:t>
            </a:r>
          </a:p>
        </p:txBody>
      </p:sp>
      <p:sp>
        <p:nvSpPr>
          <p:cNvPr id="353" name="Google Shape;353;p34"/>
          <p:cNvSpPr/>
          <p:nvPr/>
        </p:nvSpPr>
        <p:spPr>
          <a:xfrm>
            <a:off x="7783625" y="597700"/>
            <a:ext cx="1161000" cy="11616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4"/>
          <p:cNvSpPr/>
          <p:nvPr/>
        </p:nvSpPr>
        <p:spPr>
          <a:xfrm>
            <a:off x="5058813" y="3677696"/>
            <a:ext cx="830700" cy="8316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Picture Placeholder 12">
            <a:extLst>
              <a:ext uri="{FF2B5EF4-FFF2-40B4-BE49-F238E27FC236}">
                <a16:creationId xmlns:a16="http://schemas.microsoft.com/office/drawing/2014/main" id="{BDC511DE-199A-ED1F-9D04-AE60294E0055}"/>
              </a:ext>
            </a:extLst>
          </p:cNvPr>
          <p:cNvPicPr>
            <a:picLocks noGrp="1" noChangeAspect="1"/>
          </p:cNvPicPr>
          <p:nvPr>
            <p:ph type="pic" idx="2"/>
          </p:nvPr>
        </p:nvPicPr>
        <p:blipFill rotWithShape="1">
          <a:blip r:embed="rId3"/>
          <a:srcRect l="11632" t="3715" r="50884" b="7633"/>
          <a:stretch>
            <a:fillRect/>
          </a:stretch>
        </p:blipFill>
        <p:spPr bwMode="auto">
          <a:xfrm>
            <a:off x="5645419" y="691083"/>
            <a:ext cx="2711592" cy="3608022"/>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9A61C137-D724-3D74-8D02-5028DE1D7600}"/>
              </a:ext>
            </a:extLst>
          </p:cNvPr>
          <p:cNvPicPr>
            <a:picLocks noChangeAspect="1"/>
          </p:cNvPicPr>
          <p:nvPr/>
        </p:nvPicPr>
        <p:blipFill rotWithShape="1">
          <a:blip r:embed="rId4">
            <a:extLst>
              <a:ext uri="{28A0092B-C50C-407E-A947-70E740481C1C}">
                <a14:useLocalDpi xmlns:a14="http://schemas.microsoft.com/office/drawing/2010/main" val="0"/>
              </a:ext>
            </a:extLst>
          </a:blip>
          <a:srcRect l="-85" t="6830" r="1879" b="17162"/>
          <a:stretch/>
        </p:blipFill>
        <p:spPr>
          <a:xfrm>
            <a:off x="673470" y="115860"/>
            <a:ext cx="3429299" cy="326212"/>
          </a:xfrm>
          <a:prstGeom prst="rect">
            <a:avLst/>
          </a:prstGeom>
          <a:ln w="381000">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35">
          <a:extLst>
            <a:ext uri="{FF2B5EF4-FFF2-40B4-BE49-F238E27FC236}">
              <a16:creationId xmlns:a16="http://schemas.microsoft.com/office/drawing/2014/main" id="{78B4CDF6-2DBF-4221-DE06-5B8B0E2FE735}"/>
            </a:ext>
          </a:extLst>
        </p:cNvPr>
        <p:cNvGrpSpPr/>
        <p:nvPr/>
      </p:nvGrpSpPr>
      <p:grpSpPr>
        <a:xfrm>
          <a:off x="0" y="0"/>
          <a:ext cx="0" cy="0"/>
          <a:chOff x="0" y="0"/>
          <a:chExt cx="0" cy="0"/>
        </a:xfrm>
      </p:grpSpPr>
      <p:sp>
        <p:nvSpPr>
          <p:cNvPr id="11" name="矩形: 圓角 43">
            <a:extLst>
              <a:ext uri="{FF2B5EF4-FFF2-40B4-BE49-F238E27FC236}">
                <a16:creationId xmlns:a16="http://schemas.microsoft.com/office/drawing/2014/main" id="{B9F864F9-0431-4EE1-2039-6F35189B1582}"/>
              </a:ext>
            </a:extLst>
          </p:cNvPr>
          <p:cNvSpPr/>
          <p:nvPr/>
        </p:nvSpPr>
        <p:spPr>
          <a:xfrm>
            <a:off x="705646" y="1983106"/>
            <a:ext cx="1719448" cy="1798327"/>
          </a:xfrm>
          <a:prstGeom prst="roundRect">
            <a:avLst>
              <a:gd name="adj" fmla="val 8631"/>
            </a:avLst>
          </a:prstGeom>
          <a:solidFill>
            <a:srgbClr val="C9F2D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dirty="0"/>
          </a:p>
        </p:txBody>
      </p:sp>
      <p:sp>
        <p:nvSpPr>
          <p:cNvPr id="836" name="Google Shape;836;p59">
            <a:extLst>
              <a:ext uri="{FF2B5EF4-FFF2-40B4-BE49-F238E27FC236}">
                <a16:creationId xmlns:a16="http://schemas.microsoft.com/office/drawing/2014/main" id="{8018D245-06B6-FCFF-3A29-22AD0458A522}"/>
              </a:ext>
            </a:extLst>
          </p:cNvPr>
          <p:cNvSpPr txBox="1">
            <a:spLocks noGrp="1"/>
          </p:cNvSpPr>
          <p:nvPr>
            <p:ph type="title"/>
          </p:nvPr>
        </p:nvSpPr>
        <p:spPr>
          <a:xfrm>
            <a:off x="660837" y="343071"/>
            <a:ext cx="7717500" cy="56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Workflow</a:t>
            </a:r>
            <a:endParaRPr dirty="0"/>
          </a:p>
        </p:txBody>
      </p:sp>
      <p:sp>
        <p:nvSpPr>
          <p:cNvPr id="870" name="Arrow: Right 6">
            <a:extLst>
              <a:ext uri="{FF2B5EF4-FFF2-40B4-BE49-F238E27FC236}">
                <a16:creationId xmlns:a16="http://schemas.microsoft.com/office/drawing/2014/main" id="{9ECD4094-0580-0FA4-EE92-552262C30DAF}"/>
              </a:ext>
            </a:extLst>
          </p:cNvPr>
          <p:cNvSpPr/>
          <p:nvPr/>
        </p:nvSpPr>
        <p:spPr>
          <a:xfrm>
            <a:off x="2469428" y="2789692"/>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1" name="Arrow: Right 6">
            <a:extLst>
              <a:ext uri="{FF2B5EF4-FFF2-40B4-BE49-F238E27FC236}">
                <a16:creationId xmlns:a16="http://schemas.microsoft.com/office/drawing/2014/main" id="{75DF8BC6-B5E2-A013-F269-712C946D17EE}"/>
              </a:ext>
            </a:extLst>
          </p:cNvPr>
          <p:cNvSpPr/>
          <p:nvPr/>
        </p:nvSpPr>
        <p:spPr>
          <a:xfrm>
            <a:off x="4472658" y="2798533"/>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2" name="矩形: 圓角 43">
            <a:extLst>
              <a:ext uri="{FF2B5EF4-FFF2-40B4-BE49-F238E27FC236}">
                <a16:creationId xmlns:a16="http://schemas.microsoft.com/office/drawing/2014/main" id="{BF6167E9-150B-655C-D11F-11F1FA06576E}"/>
              </a:ext>
            </a:extLst>
          </p:cNvPr>
          <p:cNvSpPr/>
          <p:nvPr/>
        </p:nvSpPr>
        <p:spPr>
          <a:xfrm>
            <a:off x="2716455" y="1043618"/>
            <a:ext cx="1707810" cy="3533598"/>
          </a:xfrm>
          <a:prstGeom prst="roundRect">
            <a:avLst>
              <a:gd name="adj" fmla="val 8631"/>
            </a:avLst>
          </a:prstGeom>
          <a:solidFill>
            <a:srgbClr val="FFF0C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83" name="Rounded Rectangle 11">
            <a:extLst>
              <a:ext uri="{FF2B5EF4-FFF2-40B4-BE49-F238E27FC236}">
                <a16:creationId xmlns:a16="http://schemas.microsoft.com/office/drawing/2014/main" id="{008BC2F6-0FA2-04F7-CE39-85A078894393}"/>
              </a:ext>
            </a:extLst>
          </p:cNvPr>
          <p:cNvSpPr/>
          <p:nvPr/>
        </p:nvSpPr>
        <p:spPr>
          <a:xfrm>
            <a:off x="2833221" y="1366570"/>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4" name="Rounded Rectangle 32">
            <a:extLst>
              <a:ext uri="{FF2B5EF4-FFF2-40B4-BE49-F238E27FC236}">
                <a16:creationId xmlns:a16="http://schemas.microsoft.com/office/drawing/2014/main" id="{4232504E-CA89-78EE-705E-2C3A7A4952A5}"/>
              </a:ext>
            </a:extLst>
          </p:cNvPr>
          <p:cNvSpPr/>
          <p:nvPr/>
        </p:nvSpPr>
        <p:spPr>
          <a:xfrm>
            <a:off x="2835763" y="3056452"/>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5" name="TextBox 4">
            <a:extLst>
              <a:ext uri="{FF2B5EF4-FFF2-40B4-BE49-F238E27FC236}">
                <a16:creationId xmlns:a16="http://schemas.microsoft.com/office/drawing/2014/main" id="{964F9F1E-0A2C-9730-EE05-37E246101E8B}"/>
              </a:ext>
            </a:extLst>
          </p:cNvPr>
          <p:cNvSpPr txBox="1"/>
          <p:nvPr/>
        </p:nvSpPr>
        <p:spPr>
          <a:xfrm>
            <a:off x="2831740" y="1366570"/>
            <a:ext cx="1443373" cy="461665"/>
          </a:xfrm>
          <a:prstGeom prst="rect">
            <a:avLst/>
          </a:prstGeom>
          <a:noFill/>
        </p:spPr>
        <p:txBody>
          <a:bodyPr wrap="square" lIns="121920" tIns="60960" rIns="121920" bIns="60960" rtlCol="0" anchor="t">
            <a:spAutoFit/>
          </a:bodyPr>
          <a:lstStyle/>
          <a:p>
            <a:pPr algn="ctr"/>
            <a:r>
              <a:rPr lang="en-US" sz="1100" dirty="0">
                <a:latin typeface="Calibri"/>
                <a:cs typeface="Calibri"/>
              </a:rPr>
              <a:t>Fetch 2D </a:t>
            </a:r>
          </a:p>
          <a:p>
            <a:pPr algn="ctr"/>
            <a:r>
              <a:rPr lang="en-US" sz="1100" dirty="0">
                <a:latin typeface="Calibri"/>
                <a:cs typeface="Calibri"/>
              </a:rPr>
              <a:t>Control Points</a:t>
            </a:r>
          </a:p>
        </p:txBody>
      </p:sp>
      <p:sp>
        <p:nvSpPr>
          <p:cNvPr id="886" name="Arrow: Right 6">
            <a:extLst>
              <a:ext uri="{FF2B5EF4-FFF2-40B4-BE49-F238E27FC236}">
                <a16:creationId xmlns:a16="http://schemas.microsoft.com/office/drawing/2014/main" id="{953E097D-36E6-0DA6-32D1-095C1A591585}"/>
              </a:ext>
            </a:extLst>
          </p:cNvPr>
          <p:cNvSpPr/>
          <p:nvPr/>
        </p:nvSpPr>
        <p:spPr>
          <a:xfrm rot="5400000">
            <a:off x="3478088" y="2788737"/>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7" name="TextBox 4">
            <a:extLst>
              <a:ext uri="{FF2B5EF4-FFF2-40B4-BE49-F238E27FC236}">
                <a16:creationId xmlns:a16="http://schemas.microsoft.com/office/drawing/2014/main" id="{BFE6E085-E13B-4B5A-32F5-914B8187233B}"/>
              </a:ext>
            </a:extLst>
          </p:cNvPr>
          <p:cNvSpPr txBox="1"/>
          <p:nvPr/>
        </p:nvSpPr>
        <p:spPr>
          <a:xfrm>
            <a:off x="2754761" y="3023457"/>
            <a:ext cx="1631197" cy="461665"/>
          </a:xfrm>
          <a:prstGeom prst="rect">
            <a:avLst/>
          </a:prstGeom>
          <a:noFill/>
        </p:spPr>
        <p:txBody>
          <a:bodyPr wrap="square" lIns="121920" tIns="60960" rIns="121920" bIns="60960" rtlCol="0" anchor="t">
            <a:spAutoFit/>
          </a:bodyPr>
          <a:lstStyle/>
          <a:p>
            <a:pPr algn="ctr"/>
            <a:r>
              <a:rPr lang="en-US" sz="1100" dirty="0">
                <a:latin typeface="Calibri"/>
                <a:cs typeface="Calibri"/>
              </a:rPr>
              <a:t>Generate 3D</a:t>
            </a:r>
          </a:p>
          <a:p>
            <a:pPr algn="ctr"/>
            <a:r>
              <a:rPr lang="en-US" sz="1100" dirty="0">
                <a:latin typeface="Calibri"/>
                <a:cs typeface="Calibri"/>
              </a:rPr>
              <a:t>Control Points</a:t>
            </a:r>
          </a:p>
        </p:txBody>
      </p:sp>
      <p:sp>
        <p:nvSpPr>
          <p:cNvPr id="888" name="TextBox 4">
            <a:extLst>
              <a:ext uri="{FF2B5EF4-FFF2-40B4-BE49-F238E27FC236}">
                <a16:creationId xmlns:a16="http://schemas.microsoft.com/office/drawing/2014/main" id="{D6C937E4-C29F-9AEF-8482-1F0A1BC5D8AD}"/>
              </a:ext>
            </a:extLst>
          </p:cNvPr>
          <p:cNvSpPr txBox="1"/>
          <p:nvPr/>
        </p:nvSpPr>
        <p:spPr>
          <a:xfrm>
            <a:off x="2716455" y="1052458"/>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Control Point Generation</a:t>
            </a:r>
          </a:p>
        </p:txBody>
      </p:sp>
      <p:sp>
        <p:nvSpPr>
          <p:cNvPr id="889" name="Arrow: Right 6">
            <a:extLst>
              <a:ext uri="{FF2B5EF4-FFF2-40B4-BE49-F238E27FC236}">
                <a16:creationId xmlns:a16="http://schemas.microsoft.com/office/drawing/2014/main" id="{C0BEF3CA-73CC-8B67-5A40-C86B0496064E}"/>
              </a:ext>
            </a:extLst>
          </p:cNvPr>
          <p:cNvSpPr/>
          <p:nvPr/>
        </p:nvSpPr>
        <p:spPr>
          <a:xfrm>
            <a:off x="6475888" y="2798533"/>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0" name="矩形: 圓角 43">
            <a:extLst>
              <a:ext uri="{FF2B5EF4-FFF2-40B4-BE49-F238E27FC236}">
                <a16:creationId xmlns:a16="http://schemas.microsoft.com/office/drawing/2014/main" id="{F8EC02BD-5DE6-3572-880C-66F2FB0FD926}"/>
              </a:ext>
            </a:extLst>
          </p:cNvPr>
          <p:cNvSpPr/>
          <p:nvPr/>
        </p:nvSpPr>
        <p:spPr>
          <a:xfrm>
            <a:off x="4719685" y="1043618"/>
            <a:ext cx="1707810" cy="3533598"/>
          </a:xfrm>
          <a:prstGeom prst="roundRect">
            <a:avLst>
              <a:gd name="adj" fmla="val 8631"/>
            </a:avLst>
          </a:prstGeom>
          <a:solidFill>
            <a:srgbClr val="FFDCD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91" name="Rounded Rectangle 11">
            <a:extLst>
              <a:ext uri="{FF2B5EF4-FFF2-40B4-BE49-F238E27FC236}">
                <a16:creationId xmlns:a16="http://schemas.microsoft.com/office/drawing/2014/main" id="{C1AC3853-8BEA-91F1-475E-E5434B6A194D}"/>
              </a:ext>
            </a:extLst>
          </p:cNvPr>
          <p:cNvSpPr/>
          <p:nvPr/>
        </p:nvSpPr>
        <p:spPr>
          <a:xfrm>
            <a:off x="4836451" y="1366570"/>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2" name="Rounded Rectangle 32">
            <a:extLst>
              <a:ext uri="{FF2B5EF4-FFF2-40B4-BE49-F238E27FC236}">
                <a16:creationId xmlns:a16="http://schemas.microsoft.com/office/drawing/2014/main" id="{A0648AFE-78C6-FDD1-BFC3-A528D0CF374A}"/>
              </a:ext>
            </a:extLst>
          </p:cNvPr>
          <p:cNvSpPr/>
          <p:nvPr/>
        </p:nvSpPr>
        <p:spPr>
          <a:xfrm>
            <a:off x="4838993" y="3056452"/>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3" name="TextBox 4">
            <a:extLst>
              <a:ext uri="{FF2B5EF4-FFF2-40B4-BE49-F238E27FC236}">
                <a16:creationId xmlns:a16="http://schemas.microsoft.com/office/drawing/2014/main" id="{78568900-9FA8-2C08-9CF0-C12C6B204C58}"/>
              </a:ext>
            </a:extLst>
          </p:cNvPr>
          <p:cNvSpPr txBox="1"/>
          <p:nvPr/>
        </p:nvSpPr>
        <p:spPr>
          <a:xfrm>
            <a:off x="4836451" y="1366570"/>
            <a:ext cx="1443372" cy="307777"/>
          </a:xfrm>
          <a:prstGeom prst="rect">
            <a:avLst/>
          </a:prstGeom>
          <a:noFill/>
        </p:spPr>
        <p:txBody>
          <a:bodyPr wrap="square" lIns="121920" tIns="60960" rIns="121920" bIns="60960" rtlCol="0" anchor="t">
            <a:spAutoFit/>
          </a:bodyPr>
          <a:lstStyle/>
          <a:p>
            <a:pPr algn="ctr"/>
            <a:r>
              <a:rPr lang="en-US" sz="1200" dirty="0">
                <a:latin typeface="Calibri"/>
                <a:cs typeface="Calibri"/>
              </a:rPr>
              <a:t>3D </a:t>
            </a:r>
            <a:r>
              <a:rPr lang="en-US" sz="1200" dirty="0">
                <a:latin typeface="Calibri"/>
                <a:ea typeface="Calibri"/>
                <a:cs typeface="Calibri"/>
              </a:rPr>
              <a:t>Hermite Splines</a:t>
            </a:r>
            <a:endParaRPr lang="en-US" sz="1200" dirty="0"/>
          </a:p>
        </p:txBody>
      </p:sp>
      <p:sp>
        <p:nvSpPr>
          <p:cNvPr id="894" name="Arrow: Right 6">
            <a:extLst>
              <a:ext uri="{FF2B5EF4-FFF2-40B4-BE49-F238E27FC236}">
                <a16:creationId xmlns:a16="http://schemas.microsoft.com/office/drawing/2014/main" id="{79756226-4167-1047-EF94-1DE4D07122AD}"/>
              </a:ext>
            </a:extLst>
          </p:cNvPr>
          <p:cNvSpPr/>
          <p:nvPr/>
        </p:nvSpPr>
        <p:spPr>
          <a:xfrm rot="5400000">
            <a:off x="5481318" y="2788737"/>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5" name="TextBox 4">
            <a:extLst>
              <a:ext uri="{FF2B5EF4-FFF2-40B4-BE49-F238E27FC236}">
                <a16:creationId xmlns:a16="http://schemas.microsoft.com/office/drawing/2014/main" id="{56FA21EA-4936-5FC7-1FA7-90A598CA3402}"/>
              </a:ext>
            </a:extLst>
          </p:cNvPr>
          <p:cNvSpPr txBox="1"/>
          <p:nvPr/>
        </p:nvSpPr>
        <p:spPr>
          <a:xfrm>
            <a:off x="4757991" y="3025117"/>
            <a:ext cx="1631197" cy="461665"/>
          </a:xfrm>
          <a:prstGeom prst="rect">
            <a:avLst/>
          </a:prstGeom>
          <a:noFill/>
        </p:spPr>
        <p:txBody>
          <a:bodyPr wrap="square" lIns="121920" tIns="60960" rIns="121920" bIns="60960" rtlCol="0" anchor="t">
            <a:spAutoFit/>
          </a:bodyPr>
          <a:lstStyle/>
          <a:p>
            <a:pPr algn="ctr"/>
            <a:r>
              <a:rPr lang="en-US" sz="1100" dirty="0">
                <a:latin typeface="Calibri"/>
                <a:cs typeface="Calibri"/>
              </a:rPr>
              <a:t>Add Connecting </a:t>
            </a:r>
          </a:p>
          <a:p>
            <a:pPr algn="ctr"/>
            <a:r>
              <a:rPr lang="en-US" sz="1100" dirty="0">
                <a:latin typeface="Calibri"/>
                <a:cs typeface="Calibri"/>
              </a:rPr>
              <a:t>Hermite Curves</a:t>
            </a:r>
            <a:endParaRPr lang="en-US" sz="1100" dirty="0"/>
          </a:p>
        </p:txBody>
      </p:sp>
      <p:sp>
        <p:nvSpPr>
          <p:cNvPr id="896" name="TextBox 4">
            <a:extLst>
              <a:ext uri="{FF2B5EF4-FFF2-40B4-BE49-F238E27FC236}">
                <a16:creationId xmlns:a16="http://schemas.microsoft.com/office/drawing/2014/main" id="{AF8223E8-233E-AEFE-68FB-46FDE2655DE4}"/>
              </a:ext>
            </a:extLst>
          </p:cNvPr>
          <p:cNvSpPr txBox="1"/>
          <p:nvPr/>
        </p:nvSpPr>
        <p:spPr>
          <a:xfrm>
            <a:off x="4719685" y="1052458"/>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Trajectory Generation</a:t>
            </a:r>
          </a:p>
        </p:txBody>
      </p:sp>
      <p:sp>
        <p:nvSpPr>
          <p:cNvPr id="897" name="矩形: 圓角 43">
            <a:extLst>
              <a:ext uri="{FF2B5EF4-FFF2-40B4-BE49-F238E27FC236}">
                <a16:creationId xmlns:a16="http://schemas.microsoft.com/office/drawing/2014/main" id="{50C17AE5-F144-995F-D873-400471E2D286}"/>
              </a:ext>
            </a:extLst>
          </p:cNvPr>
          <p:cNvSpPr/>
          <p:nvPr/>
        </p:nvSpPr>
        <p:spPr>
          <a:xfrm>
            <a:off x="6722915" y="1052458"/>
            <a:ext cx="1707810" cy="3533598"/>
          </a:xfrm>
          <a:prstGeom prst="roundRect">
            <a:avLst>
              <a:gd name="adj" fmla="val 8631"/>
            </a:avLst>
          </a:prstGeom>
          <a:solidFill>
            <a:srgbClr val="C1EF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98" name="Rounded Rectangle 11">
            <a:extLst>
              <a:ext uri="{FF2B5EF4-FFF2-40B4-BE49-F238E27FC236}">
                <a16:creationId xmlns:a16="http://schemas.microsoft.com/office/drawing/2014/main" id="{6EADEA35-6D63-B129-8C22-DB06A4913E23}"/>
              </a:ext>
            </a:extLst>
          </p:cNvPr>
          <p:cNvSpPr/>
          <p:nvPr/>
        </p:nvSpPr>
        <p:spPr>
          <a:xfrm>
            <a:off x="6839681" y="1375411"/>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9" name="Rounded Rectangle 32">
            <a:extLst>
              <a:ext uri="{FF2B5EF4-FFF2-40B4-BE49-F238E27FC236}">
                <a16:creationId xmlns:a16="http://schemas.microsoft.com/office/drawing/2014/main" id="{77276A27-53FF-D7DD-7BC6-87165510BE99}"/>
              </a:ext>
            </a:extLst>
          </p:cNvPr>
          <p:cNvSpPr/>
          <p:nvPr/>
        </p:nvSpPr>
        <p:spPr>
          <a:xfrm>
            <a:off x="6842223" y="3065293"/>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00" name="TextBox 4">
            <a:extLst>
              <a:ext uri="{FF2B5EF4-FFF2-40B4-BE49-F238E27FC236}">
                <a16:creationId xmlns:a16="http://schemas.microsoft.com/office/drawing/2014/main" id="{F280E1EA-941C-E070-109B-255F085D796D}"/>
              </a:ext>
            </a:extLst>
          </p:cNvPr>
          <p:cNvSpPr txBox="1"/>
          <p:nvPr/>
        </p:nvSpPr>
        <p:spPr>
          <a:xfrm>
            <a:off x="6839681" y="1375411"/>
            <a:ext cx="1443372" cy="292388"/>
          </a:xfrm>
          <a:prstGeom prst="rect">
            <a:avLst/>
          </a:prstGeom>
          <a:noFill/>
        </p:spPr>
        <p:txBody>
          <a:bodyPr wrap="square" lIns="121920" tIns="60960" rIns="121920" bIns="60960" rtlCol="0" anchor="t">
            <a:spAutoFit/>
          </a:bodyPr>
          <a:lstStyle/>
          <a:p>
            <a:pPr algn="ctr"/>
            <a:r>
              <a:rPr lang="en-US" sz="1100" dirty="0">
                <a:latin typeface="Calibri"/>
                <a:cs typeface="Calibri"/>
              </a:rPr>
              <a:t>Control Robotic Arm</a:t>
            </a:r>
          </a:p>
        </p:txBody>
      </p:sp>
      <p:sp>
        <p:nvSpPr>
          <p:cNvPr id="901" name="Arrow: Right 6">
            <a:extLst>
              <a:ext uri="{FF2B5EF4-FFF2-40B4-BE49-F238E27FC236}">
                <a16:creationId xmlns:a16="http://schemas.microsoft.com/office/drawing/2014/main" id="{B70B7789-C036-DD45-31D1-398F45FF92BA}"/>
              </a:ext>
            </a:extLst>
          </p:cNvPr>
          <p:cNvSpPr/>
          <p:nvPr/>
        </p:nvSpPr>
        <p:spPr>
          <a:xfrm rot="5400000">
            <a:off x="7484548" y="2797578"/>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02" name="TextBox 4">
            <a:extLst>
              <a:ext uri="{FF2B5EF4-FFF2-40B4-BE49-F238E27FC236}">
                <a16:creationId xmlns:a16="http://schemas.microsoft.com/office/drawing/2014/main" id="{0A0AAA8A-5B13-F212-73F3-0CA922C4A739}"/>
              </a:ext>
            </a:extLst>
          </p:cNvPr>
          <p:cNvSpPr txBox="1"/>
          <p:nvPr/>
        </p:nvSpPr>
        <p:spPr>
          <a:xfrm>
            <a:off x="6839681" y="3081263"/>
            <a:ext cx="1443372" cy="292388"/>
          </a:xfrm>
          <a:prstGeom prst="rect">
            <a:avLst/>
          </a:prstGeom>
          <a:noFill/>
        </p:spPr>
        <p:txBody>
          <a:bodyPr wrap="square" lIns="121920" tIns="60960" rIns="121920" bIns="60960" rtlCol="0" anchor="t">
            <a:spAutoFit/>
          </a:bodyPr>
          <a:lstStyle/>
          <a:p>
            <a:pPr algn="ctr"/>
            <a:r>
              <a:rPr lang="en-US" sz="1100" dirty="0">
                <a:latin typeface="Calibri"/>
                <a:cs typeface="Calibri"/>
              </a:rPr>
              <a:t>Chinese Calligraphy</a:t>
            </a:r>
          </a:p>
        </p:txBody>
      </p:sp>
      <p:sp>
        <p:nvSpPr>
          <p:cNvPr id="903" name="TextBox 4">
            <a:extLst>
              <a:ext uri="{FF2B5EF4-FFF2-40B4-BE49-F238E27FC236}">
                <a16:creationId xmlns:a16="http://schemas.microsoft.com/office/drawing/2014/main" id="{9A4D8D81-A87A-375F-17FF-ED465570CDB7}"/>
              </a:ext>
            </a:extLst>
          </p:cNvPr>
          <p:cNvSpPr txBox="1"/>
          <p:nvPr/>
        </p:nvSpPr>
        <p:spPr>
          <a:xfrm>
            <a:off x="6722915" y="1061299"/>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Robot Manipulation</a:t>
            </a:r>
          </a:p>
        </p:txBody>
      </p:sp>
      <p:pic>
        <p:nvPicPr>
          <p:cNvPr id="907" name="Picture 906" descr="A graph with a red line drawn on it&#10;&#10;AI-generated content may be incorrect.">
            <a:extLst>
              <a:ext uri="{FF2B5EF4-FFF2-40B4-BE49-F238E27FC236}">
                <a16:creationId xmlns:a16="http://schemas.microsoft.com/office/drawing/2014/main" id="{322FD2A7-B867-D104-1C22-1C324F325219}"/>
              </a:ext>
            </a:extLst>
          </p:cNvPr>
          <p:cNvPicPr>
            <a:picLocks noChangeAspect="1"/>
          </p:cNvPicPr>
          <p:nvPr/>
        </p:nvPicPr>
        <p:blipFill>
          <a:blip r:embed="rId3"/>
          <a:srcRect l="22558" t="14190" r="12762" b="8030"/>
          <a:stretch/>
        </p:blipFill>
        <p:spPr>
          <a:xfrm>
            <a:off x="5036543" y="3426433"/>
            <a:ext cx="1067913" cy="973568"/>
          </a:xfrm>
          <a:prstGeom prst="rect">
            <a:avLst/>
          </a:prstGeom>
        </p:spPr>
      </p:pic>
      <p:pic>
        <p:nvPicPr>
          <p:cNvPr id="908" name="Picture 4">
            <a:extLst>
              <a:ext uri="{FF2B5EF4-FFF2-40B4-BE49-F238E27FC236}">
                <a16:creationId xmlns:a16="http://schemas.microsoft.com/office/drawing/2014/main" id="{FA1F6726-25BC-8E39-CBAC-A12285784303}"/>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0593" t="13607" r="15237" b="13912"/>
          <a:stretch/>
        </p:blipFill>
        <p:spPr bwMode="auto">
          <a:xfrm>
            <a:off x="7110204" y="1616440"/>
            <a:ext cx="930911" cy="1051481"/>
          </a:xfrm>
          <a:prstGeom prst="rect">
            <a:avLst/>
          </a:prstGeom>
          <a:noFill/>
          <a:extLst>
            <a:ext uri="{909E8E84-426E-40DD-AFC4-6F175D3DCCD1}">
              <a14:hiddenFill xmlns:a14="http://schemas.microsoft.com/office/drawing/2010/main">
                <a:solidFill>
                  <a:srgbClr val="FFFFFF"/>
                </a:solidFill>
              </a14:hiddenFill>
            </a:ext>
          </a:extLst>
        </p:spPr>
      </p:pic>
      <p:pic>
        <p:nvPicPr>
          <p:cNvPr id="909" name="Picture 2">
            <a:extLst>
              <a:ext uri="{FF2B5EF4-FFF2-40B4-BE49-F238E27FC236}">
                <a16:creationId xmlns:a16="http://schemas.microsoft.com/office/drawing/2014/main" id="{14C9660A-4809-76AF-1945-C1475C0A4C4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75387" y="3355970"/>
            <a:ext cx="1002866" cy="1045207"/>
          </a:xfrm>
          <a:prstGeom prst="rect">
            <a:avLst/>
          </a:prstGeom>
          <a:noFill/>
          <a:extLst>
            <a:ext uri="{909E8E84-426E-40DD-AFC4-6F175D3DCCD1}">
              <a14:hiddenFill xmlns:a14="http://schemas.microsoft.com/office/drawing/2010/main">
                <a:solidFill>
                  <a:srgbClr val="FFFFFF"/>
                </a:solidFill>
              </a14:hiddenFill>
            </a:ext>
          </a:extLst>
        </p:spPr>
      </p:pic>
      <p:pic>
        <p:nvPicPr>
          <p:cNvPr id="8" name="图形 31">
            <a:extLst>
              <a:ext uri="{FF2B5EF4-FFF2-40B4-BE49-F238E27FC236}">
                <a16:creationId xmlns:a16="http://schemas.microsoft.com/office/drawing/2014/main" id="{9CBA730E-60E2-F57F-FAF4-FD207C1F06A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75557" y="2434967"/>
            <a:ext cx="214079" cy="197759"/>
          </a:xfrm>
          <a:prstGeom prst="rect">
            <a:avLst/>
          </a:prstGeom>
        </p:spPr>
      </p:pic>
      <p:sp>
        <p:nvSpPr>
          <p:cNvPr id="9" name="文本框 33">
            <a:extLst>
              <a:ext uri="{FF2B5EF4-FFF2-40B4-BE49-F238E27FC236}">
                <a16:creationId xmlns:a16="http://schemas.microsoft.com/office/drawing/2014/main" id="{36C827E6-986E-5EAF-C66B-ECBACFB9D1DC}"/>
              </a:ext>
            </a:extLst>
          </p:cNvPr>
          <p:cNvSpPr txBox="1"/>
          <p:nvPr/>
        </p:nvSpPr>
        <p:spPr>
          <a:xfrm>
            <a:off x="931636" y="2404761"/>
            <a:ext cx="1520929" cy="784830"/>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Q: </a:t>
            </a:r>
            <a:r>
              <a:rPr lang="zh-TW" altLang="en-US" sz="900" dirty="0"/>
              <a:t>幫我寫一個關於</a:t>
            </a:r>
            <a:r>
              <a:rPr lang="zh-CN" altLang="en-US" sz="900" b="1" i="1" u="sng" dirty="0"/>
              <a:t>新年</a:t>
            </a:r>
            <a:endParaRPr lang="en-US" altLang="zh-TW" sz="900" b="1" i="1" u="sng" dirty="0"/>
          </a:p>
          <a:p>
            <a:r>
              <a:rPr lang="en-US" altLang="zh-TW" sz="900" dirty="0"/>
              <a:t>     </a:t>
            </a:r>
            <a:r>
              <a:rPr lang="zh-TW" altLang="en-US" sz="900" dirty="0"/>
              <a:t>的四字詞語。</a:t>
            </a:r>
            <a:endParaRPr lang="en-US" altLang="zh-TW" sz="900" dirty="0"/>
          </a:p>
          <a:p>
            <a:r>
              <a:rPr lang="en-US" altLang="zh-CN" sz="900" dirty="0"/>
              <a:t>     (Help me write a four-</a:t>
            </a:r>
          </a:p>
          <a:p>
            <a:r>
              <a:rPr lang="en-US" altLang="zh-CN" sz="900" dirty="0"/>
              <a:t>     character idiom related</a:t>
            </a:r>
          </a:p>
          <a:p>
            <a:r>
              <a:rPr lang="en-US" altLang="zh-CN" sz="900" dirty="0"/>
              <a:t>     to </a:t>
            </a:r>
            <a:r>
              <a:rPr lang="en-US" altLang="zh-CN" sz="900" b="1" i="1" u="sng" dirty="0"/>
              <a:t>Chinese New Year</a:t>
            </a:r>
            <a:r>
              <a:rPr lang="en-US" altLang="zh-CN" sz="900" dirty="0"/>
              <a:t>.)</a:t>
            </a:r>
            <a:endParaRPr lang="zh-CN" altLang="en-US" sz="900" dirty="0"/>
          </a:p>
        </p:txBody>
      </p:sp>
      <p:sp>
        <p:nvSpPr>
          <p:cNvPr id="10" name="文本框 34">
            <a:extLst>
              <a:ext uri="{FF2B5EF4-FFF2-40B4-BE49-F238E27FC236}">
                <a16:creationId xmlns:a16="http://schemas.microsoft.com/office/drawing/2014/main" id="{84261C6A-7553-A718-851A-BECF9D83E7A8}"/>
              </a:ext>
            </a:extLst>
          </p:cNvPr>
          <p:cNvSpPr txBox="1"/>
          <p:nvPr/>
        </p:nvSpPr>
        <p:spPr>
          <a:xfrm>
            <a:off x="935825" y="3203503"/>
            <a:ext cx="1239817" cy="507831"/>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A: </a:t>
            </a:r>
            <a:r>
              <a:rPr lang="zh-CN" altLang="en-US" sz="900" dirty="0"/>
              <a:t>大吉大利</a:t>
            </a:r>
            <a:endParaRPr lang="en-US" altLang="zh-TW" sz="900" dirty="0"/>
          </a:p>
          <a:p>
            <a:r>
              <a:rPr lang="en-US" altLang="zh-CN" sz="900" dirty="0"/>
              <a:t>    (Great luck </a:t>
            </a:r>
          </a:p>
          <a:p>
            <a:r>
              <a:rPr lang="en-US" altLang="zh-CN" sz="900" dirty="0"/>
              <a:t>    and great profit)</a:t>
            </a:r>
            <a:endParaRPr lang="zh-CN" altLang="en-US" sz="900" dirty="0"/>
          </a:p>
        </p:txBody>
      </p:sp>
      <p:pic>
        <p:nvPicPr>
          <p:cNvPr id="4" name="Picture 3" descr="A black background with a black square&#10;&#10;AI-generated content may be incorrect.">
            <a:extLst>
              <a:ext uri="{FF2B5EF4-FFF2-40B4-BE49-F238E27FC236}">
                <a16:creationId xmlns:a16="http://schemas.microsoft.com/office/drawing/2014/main" id="{B81A2121-4090-AB99-C3AE-077C44BB6241}"/>
              </a:ext>
            </a:extLst>
          </p:cNvPr>
          <p:cNvPicPr>
            <a:picLocks noChangeAspect="1"/>
          </p:cNvPicPr>
          <p:nvPr/>
        </p:nvPicPr>
        <p:blipFill>
          <a:blip r:embed="rId8"/>
          <a:stretch>
            <a:fillRect/>
          </a:stretch>
        </p:blipFill>
        <p:spPr>
          <a:xfrm>
            <a:off x="696120" y="3226619"/>
            <a:ext cx="360085" cy="202548"/>
          </a:xfrm>
          <a:prstGeom prst="rect">
            <a:avLst/>
          </a:prstGeom>
        </p:spPr>
      </p:pic>
      <p:sp>
        <p:nvSpPr>
          <p:cNvPr id="5" name="文本框 33">
            <a:extLst>
              <a:ext uri="{FF2B5EF4-FFF2-40B4-BE49-F238E27FC236}">
                <a16:creationId xmlns:a16="http://schemas.microsoft.com/office/drawing/2014/main" id="{21839B12-BC86-941F-4406-E1662635B5DB}"/>
              </a:ext>
            </a:extLst>
          </p:cNvPr>
          <p:cNvSpPr txBox="1"/>
          <p:nvPr/>
        </p:nvSpPr>
        <p:spPr>
          <a:xfrm>
            <a:off x="1042290" y="2013619"/>
            <a:ext cx="1280727" cy="276999"/>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1200" b="1" dirty="0"/>
              <a:t>ChatGPT - 4o</a:t>
            </a:r>
            <a:endParaRPr lang="zh-CN" altLang="en-US" sz="1200" b="1" dirty="0"/>
          </a:p>
        </p:txBody>
      </p:sp>
      <p:pic>
        <p:nvPicPr>
          <p:cNvPr id="6" name="Picture 5" descr="A black background with a black square&#10;&#10;AI-generated content may be incorrect.">
            <a:extLst>
              <a:ext uri="{FF2B5EF4-FFF2-40B4-BE49-F238E27FC236}">
                <a16:creationId xmlns:a16="http://schemas.microsoft.com/office/drawing/2014/main" id="{2CCE61F1-627A-2CA9-7A15-8B4FA032195E}"/>
              </a:ext>
            </a:extLst>
          </p:cNvPr>
          <p:cNvPicPr>
            <a:picLocks noChangeAspect="1"/>
          </p:cNvPicPr>
          <p:nvPr/>
        </p:nvPicPr>
        <p:blipFill>
          <a:blip r:embed="rId8"/>
          <a:stretch>
            <a:fillRect/>
          </a:stretch>
        </p:blipFill>
        <p:spPr>
          <a:xfrm>
            <a:off x="832275" y="2053323"/>
            <a:ext cx="360085" cy="202548"/>
          </a:xfrm>
          <a:prstGeom prst="rect">
            <a:avLst/>
          </a:prstGeom>
        </p:spPr>
      </p:pic>
      <p:pic>
        <p:nvPicPr>
          <p:cNvPr id="15" name="Picture 14">
            <a:extLst>
              <a:ext uri="{FF2B5EF4-FFF2-40B4-BE49-F238E27FC236}">
                <a16:creationId xmlns:a16="http://schemas.microsoft.com/office/drawing/2014/main" id="{1F2C7134-8A73-510A-FD43-DFE50D3EF07C}"/>
              </a:ext>
            </a:extLst>
          </p:cNvPr>
          <p:cNvPicPr>
            <a:picLocks noChangeAspect="1"/>
          </p:cNvPicPr>
          <p:nvPr/>
        </p:nvPicPr>
        <p:blipFill>
          <a:blip r:embed="rId9"/>
          <a:stretch>
            <a:fillRect/>
          </a:stretch>
        </p:blipFill>
        <p:spPr>
          <a:xfrm>
            <a:off x="3071820" y="3415667"/>
            <a:ext cx="1019623" cy="1026501"/>
          </a:xfrm>
          <a:prstGeom prst="rect">
            <a:avLst/>
          </a:prstGeom>
        </p:spPr>
      </p:pic>
      <p:pic>
        <p:nvPicPr>
          <p:cNvPr id="19" name="Picture 18">
            <a:extLst>
              <a:ext uri="{FF2B5EF4-FFF2-40B4-BE49-F238E27FC236}">
                <a16:creationId xmlns:a16="http://schemas.microsoft.com/office/drawing/2014/main" id="{D9E24D16-9F16-B7C8-8F72-48EB5FC7B8D0}"/>
              </a:ext>
            </a:extLst>
          </p:cNvPr>
          <p:cNvPicPr>
            <a:picLocks noChangeAspect="1"/>
          </p:cNvPicPr>
          <p:nvPr/>
        </p:nvPicPr>
        <p:blipFill>
          <a:blip r:embed="rId10"/>
          <a:stretch>
            <a:fillRect/>
          </a:stretch>
        </p:blipFill>
        <p:spPr>
          <a:xfrm>
            <a:off x="3098698" y="1751701"/>
            <a:ext cx="926995" cy="928548"/>
          </a:xfrm>
          <a:prstGeom prst="rect">
            <a:avLst/>
          </a:prstGeom>
        </p:spPr>
      </p:pic>
      <p:pic>
        <p:nvPicPr>
          <p:cNvPr id="21" name="Picture 20">
            <a:extLst>
              <a:ext uri="{FF2B5EF4-FFF2-40B4-BE49-F238E27FC236}">
                <a16:creationId xmlns:a16="http://schemas.microsoft.com/office/drawing/2014/main" id="{878AC1DE-0E91-C868-F2C7-5DD0648B46B8}"/>
              </a:ext>
            </a:extLst>
          </p:cNvPr>
          <p:cNvPicPr>
            <a:picLocks noChangeAspect="1"/>
          </p:cNvPicPr>
          <p:nvPr/>
        </p:nvPicPr>
        <p:blipFill>
          <a:blip r:embed="rId11"/>
          <a:stretch>
            <a:fillRect/>
          </a:stretch>
        </p:blipFill>
        <p:spPr>
          <a:xfrm>
            <a:off x="5032782" y="1618285"/>
            <a:ext cx="1062358" cy="1062358"/>
          </a:xfrm>
          <a:prstGeom prst="rect">
            <a:avLst/>
          </a:prstGeom>
        </p:spPr>
      </p:pic>
    </p:spTree>
    <p:extLst>
      <p:ext uri="{BB962C8B-B14F-4D97-AF65-F5344CB8AC3E}">
        <p14:creationId xmlns:p14="http://schemas.microsoft.com/office/powerpoint/2010/main" val="5471759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BF6DE"/>
        </a:solidFill>
        <a:effectLst/>
      </p:bgPr>
    </p:bg>
    <p:spTree>
      <p:nvGrpSpPr>
        <p:cNvPr id="1" name="Shape 835">
          <a:extLst>
            <a:ext uri="{FF2B5EF4-FFF2-40B4-BE49-F238E27FC236}">
              <a16:creationId xmlns:a16="http://schemas.microsoft.com/office/drawing/2014/main" id="{A7861A67-F368-49B8-2454-42091B165001}"/>
            </a:ext>
          </a:extLst>
        </p:cNvPr>
        <p:cNvGrpSpPr/>
        <p:nvPr/>
      </p:nvGrpSpPr>
      <p:grpSpPr>
        <a:xfrm>
          <a:off x="0" y="0"/>
          <a:ext cx="0" cy="0"/>
          <a:chOff x="0" y="0"/>
          <a:chExt cx="0" cy="0"/>
        </a:xfrm>
      </p:grpSpPr>
      <p:sp>
        <p:nvSpPr>
          <p:cNvPr id="11" name="矩形: 圓角 43">
            <a:extLst>
              <a:ext uri="{FF2B5EF4-FFF2-40B4-BE49-F238E27FC236}">
                <a16:creationId xmlns:a16="http://schemas.microsoft.com/office/drawing/2014/main" id="{368C1BF5-76EA-9E73-13AE-398A3FD8B64D}"/>
              </a:ext>
            </a:extLst>
          </p:cNvPr>
          <p:cNvSpPr/>
          <p:nvPr/>
        </p:nvSpPr>
        <p:spPr>
          <a:xfrm>
            <a:off x="705646" y="1983106"/>
            <a:ext cx="1719448" cy="1798327"/>
          </a:xfrm>
          <a:prstGeom prst="roundRect">
            <a:avLst>
              <a:gd name="adj" fmla="val 8631"/>
            </a:avLst>
          </a:prstGeom>
          <a:solidFill>
            <a:srgbClr val="C9F2D2"/>
          </a:solid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dirty="0"/>
          </a:p>
        </p:txBody>
      </p:sp>
      <p:sp>
        <p:nvSpPr>
          <p:cNvPr id="836" name="Google Shape;836;p59">
            <a:extLst>
              <a:ext uri="{FF2B5EF4-FFF2-40B4-BE49-F238E27FC236}">
                <a16:creationId xmlns:a16="http://schemas.microsoft.com/office/drawing/2014/main" id="{A00A4CAC-6225-0C63-35A0-AF450EDA2289}"/>
              </a:ext>
            </a:extLst>
          </p:cNvPr>
          <p:cNvSpPr txBox="1">
            <a:spLocks noGrp="1"/>
          </p:cNvSpPr>
          <p:nvPr>
            <p:ph type="title"/>
          </p:nvPr>
        </p:nvSpPr>
        <p:spPr>
          <a:xfrm>
            <a:off x="660837" y="343071"/>
            <a:ext cx="7717500" cy="564900"/>
          </a:xfrm>
          <a:prstGeom prst="rect">
            <a:avLst/>
          </a:prstGeom>
        </p:spPr>
        <p:txBody>
          <a:bodyPr spcFirstLastPara="1" wrap="square" lIns="91425" tIns="91425" rIns="91425" bIns="91425" anchor="t" anchorCtr="0">
            <a:noAutofit/>
          </a:bodyPr>
          <a:lstStyle/>
          <a:p>
            <a:pPr lvl="0"/>
            <a:r>
              <a:rPr lang="en-GB" dirty="0"/>
              <a:t>Generate Text </a:t>
            </a:r>
            <a:r>
              <a:rPr lang="en-US" dirty="0"/>
              <a:t>P</a:t>
            </a:r>
            <a:r>
              <a:rPr lang="en-GB" dirty="0" err="1"/>
              <a:t>rompts</a:t>
            </a:r>
            <a:r>
              <a:rPr lang="en-GB" dirty="0"/>
              <a:t> with </a:t>
            </a:r>
            <a:r>
              <a:rPr lang="en-US" altLang="zh-CN" dirty="0"/>
              <a:t>LLM </a:t>
            </a:r>
            <a:endParaRPr dirty="0"/>
          </a:p>
        </p:txBody>
      </p:sp>
      <p:sp>
        <p:nvSpPr>
          <p:cNvPr id="870" name="Arrow: Right 6">
            <a:extLst>
              <a:ext uri="{FF2B5EF4-FFF2-40B4-BE49-F238E27FC236}">
                <a16:creationId xmlns:a16="http://schemas.microsoft.com/office/drawing/2014/main" id="{B17F2BA5-BD77-412C-808A-BA02C0891F99}"/>
              </a:ext>
            </a:extLst>
          </p:cNvPr>
          <p:cNvSpPr/>
          <p:nvPr/>
        </p:nvSpPr>
        <p:spPr>
          <a:xfrm>
            <a:off x="2469428" y="2789692"/>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1" name="Arrow: Right 6">
            <a:extLst>
              <a:ext uri="{FF2B5EF4-FFF2-40B4-BE49-F238E27FC236}">
                <a16:creationId xmlns:a16="http://schemas.microsoft.com/office/drawing/2014/main" id="{A715A99C-6E04-CFFF-5A9C-0DC94978C573}"/>
              </a:ext>
            </a:extLst>
          </p:cNvPr>
          <p:cNvSpPr/>
          <p:nvPr/>
        </p:nvSpPr>
        <p:spPr>
          <a:xfrm>
            <a:off x="4472658" y="2798533"/>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2" name="矩形: 圓角 43">
            <a:extLst>
              <a:ext uri="{FF2B5EF4-FFF2-40B4-BE49-F238E27FC236}">
                <a16:creationId xmlns:a16="http://schemas.microsoft.com/office/drawing/2014/main" id="{E9ECDBA4-B1F4-B149-A608-116A7ABA4B38}"/>
              </a:ext>
            </a:extLst>
          </p:cNvPr>
          <p:cNvSpPr/>
          <p:nvPr/>
        </p:nvSpPr>
        <p:spPr>
          <a:xfrm>
            <a:off x="2716455" y="1043618"/>
            <a:ext cx="1707810" cy="3533598"/>
          </a:xfrm>
          <a:prstGeom prst="roundRect">
            <a:avLst>
              <a:gd name="adj" fmla="val 8631"/>
            </a:avLst>
          </a:prstGeom>
          <a:solidFill>
            <a:srgbClr val="FFF0C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83" name="Rounded Rectangle 11">
            <a:extLst>
              <a:ext uri="{FF2B5EF4-FFF2-40B4-BE49-F238E27FC236}">
                <a16:creationId xmlns:a16="http://schemas.microsoft.com/office/drawing/2014/main" id="{B3910645-FD0A-AB21-A557-FB9F92863C50}"/>
              </a:ext>
            </a:extLst>
          </p:cNvPr>
          <p:cNvSpPr/>
          <p:nvPr/>
        </p:nvSpPr>
        <p:spPr>
          <a:xfrm>
            <a:off x="2833221" y="1366570"/>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4" name="Rounded Rectangle 32">
            <a:extLst>
              <a:ext uri="{FF2B5EF4-FFF2-40B4-BE49-F238E27FC236}">
                <a16:creationId xmlns:a16="http://schemas.microsoft.com/office/drawing/2014/main" id="{CFABC2D2-AADC-C990-1C56-615FFBB0A752}"/>
              </a:ext>
            </a:extLst>
          </p:cNvPr>
          <p:cNvSpPr/>
          <p:nvPr/>
        </p:nvSpPr>
        <p:spPr>
          <a:xfrm>
            <a:off x="2835763" y="3056452"/>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5" name="TextBox 4">
            <a:extLst>
              <a:ext uri="{FF2B5EF4-FFF2-40B4-BE49-F238E27FC236}">
                <a16:creationId xmlns:a16="http://schemas.microsoft.com/office/drawing/2014/main" id="{D60EA548-1100-EB31-871F-DA403BED3CDF}"/>
              </a:ext>
            </a:extLst>
          </p:cNvPr>
          <p:cNvSpPr txBox="1"/>
          <p:nvPr/>
        </p:nvSpPr>
        <p:spPr>
          <a:xfrm>
            <a:off x="2831740" y="1366570"/>
            <a:ext cx="1443373" cy="461665"/>
          </a:xfrm>
          <a:prstGeom prst="rect">
            <a:avLst/>
          </a:prstGeom>
          <a:noFill/>
        </p:spPr>
        <p:txBody>
          <a:bodyPr wrap="square" lIns="121920" tIns="60960" rIns="121920" bIns="60960" rtlCol="0" anchor="t">
            <a:spAutoFit/>
          </a:bodyPr>
          <a:lstStyle/>
          <a:p>
            <a:pPr algn="ctr"/>
            <a:r>
              <a:rPr lang="en-US" sz="1100" dirty="0">
                <a:latin typeface="Calibri"/>
                <a:cs typeface="Calibri"/>
              </a:rPr>
              <a:t>Fetch 2D </a:t>
            </a:r>
          </a:p>
          <a:p>
            <a:pPr algn="ctr"/>
            <a:r>
              <a:rPr lang="en-US" sz="1100" dirty="0">
                <a:latin typeface="Calibri"/>
                <a:cs typeface="Calibri"/>
              </a:rPr>
              <a:t>Control Points</a:t>
            </a:r>
          </a:p>
        </p:txBody>
      </p:sp>
      <p:sp>
        <p:nvSpPr>
          <p:cNvPr id="886" name="Arrow: Right 6">
            <a:extLst>
              <a:ext uri="{FF2B5EF4-FFF2-40B4-BE49-F238E27FC236}">
                <a16:creationId xmlns:a16="http://schemas.microsoft.com/office/drawing/2014/main" id="{A2BA586F-18CB-E543-6D27-E839C0B872FC}"/>
              </a:ext>
            </a:extLst>
          </p:cNvPr>
          <p:cNvSpPr/>
          <p:nvPr/>
        </p:nvSpPr>
        <p:spPr>
          <a:xfrm rot="5400000">
            <a:off x="3478088" y="2788737"/>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7" name="TextBox 4">
            <a:extLst>
              <a:ext uri="{FF2B5EF4-FFF2-40B4-BE49-F238E27FC236}">
                <a16:creationId xmlns:a16="http://schemas.microsoft.com/office/drawing/2014/main" id="{05586359-7E11-B2DC-5941-78E9FB8E9BB5}"/>
              </a:ext>
            </a:extLst>
          </p:cNvPr>
          <p:cNvSpPr txBox="1"/>
          <p:nvPr/>
        </p:nvSpPr>
        <p:spPr>
          <a:xfrm>
            <a:off x="2754761" y="3023457"/>
            <a:ext cx="1631197" cy="461665"/>
          </a:xfrm>
          <a:prstGeom prst="rect">
            <a:avLst/>
          </a:prstGeom>
          <a:noFill/>
        </p:spPr>
        <p:txBody>
          <a:bodyPr wrap="square" lIns="121920" tIns="60960" rIns="121920" bIns="60960" rtlCol="0" anchor="t">
            <a:spAutoFit/>
          </a:bodyPr>
          <a:lstStyle/>
          <a:p>
            <a:pPr algn="ctr"/>
            <a:r>
              <a:rPr lang="en-US" sz="1100" dirty="0">
                <a:latin typeface="Calibri"/>
                <a:cs typeface="Calibri"/>
              </a:rPr>
              <a:t>Generate 3D</a:t>
            </a:r>
          </a:p>
          <a:p>
            <a:pPr algn="ctr"/>
            <a:r>
              <a:rPr lang="en-US" sz="1100" dirty="0">
                <a:latin typeface="Calibri"/>
                <a:cs typeface="Calibri"/>
              </a:rPr>
              <a:t>Control Points</a:t>
            </a:r>
          </a:p>
        </p:txBody>
      </p:sp>
      <p:sp>
        <p:nvSpPr>
          <p:cNvPr id="888" name="TextBox 4">
            <a:extLst>
              <a:ext uri="{FF2B5EF4-FFF2-40B4-BE49-F238E27FC236}">
                <a16:creationId xmlns:a16="http://schemas.microsoft.com/office/drawing/2014/main" id="{994AB3F0-02E8-400D-AEEE-8357E54EC01E}"/>
              </a:ext>
            </a:extLst>
          </p:cNvPr>
          <p:cNvSpPr txBox="1"/>
          <p:nvPr/>
        </p:nvSpPr>
        <p:spPr>
          <a:xfrm>
            <a:off x="2716455" y="1052458"/>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Control Point Generation</a:t>
            </a:r>
          </a:p>
        </p:txBody>
      </p:sp>
      <p:sp>
        <p:nvSpPr>
          <p:cNvPr id="889" name="Arrow: Right 6">
            <a:extLst>
              <a:ext uri="{FF2B5EF4-FFF2-40B4-BE49-F238E27FC236}">
                <a16:creationId xmlns:a16="http://schemas.microsoft.com/office/drawing/2014/main" id="{858980AA-6D40-3357-A008-690A20B15BA5}"/>
              </a:ext>
            </a:extLst>
          </p:cNvPr>
          <p:cNvSpPr/>
          <p:nvPr/>
        </p:nvSpPr>
        <p:spPr>
          <a:xfrm>
            <a:off x="6475888" y="2798533"/>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0" name="矩形: 圓角 43">
            <a:extLst>
              <a:ext uri="{FF2B5EF4-FFF2-40B4-BE49-F238E27FC236}">
                <a16:creationId xmlns:a16="http://schemas.microsoft.com/office/drawing/2014/main" id="{DB11C586-7829-2214-E58E-045585AE67D5}"/>
              </a:ext>
            </a:extLst>
          </p:cNvPr>
          <p:cNvSpPr/>
          <p:nvPr/>
        </p:nvSpPr>
        <p:spPr>
          <a:xfrm>
            <a:off x="4719685" y="1043618"/>
            <a:ext cx="1707810" cy="3533598"/>
          </a:xfrm>
          <a:prstGeom prst="roundRect">
            <a:avLst>
              <a:gd name="adj" fmla="val 8631"/>
            </a:avLst>
          </a:prstGeom>
          <a:solidFill>
            <a:srgbClr val="FFDCD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91" name="Rounded Rectangle 11">
            <a:extLst>
              <a:ext uri="{FF2B5EF4-FFF2-40B4-BE49-F238E27FC236}">
                <a16:creationId xmlns:a16="http://schemas.microsoft.com/office/drawing/2014/main" id="{EB083D67-2704-F853-B19E-51458C8BB268}"/>
              </a:ext>
            </a:extLst>
          </p:cNvPr>
          <p:cNvSpPr/>
          <p:nvPr/>
        </p:nvSpPr>
        <p:spPr>
          <a:xfrm>
            <a:off x="4836451" y="1366570"/>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2" name="Rounded Rectangle 32">
            <a:extLst>
              <a:ext uri="{FF2B5EF4-FFF2-40B4-BE49-F238E27FC236}">
                <a16:creationId xmlns:a16="http://schemas.microsoft.com/office/drawing/2014/main" id="{24107361-7BBC-56C3-3843-318292A01BF2}"/>
              </a:ext>
            </a:extLst>
          </p:cNvPr>
          <p:cNvSpPr/>
          <p:nvPr/>
        </p:nvSpPr>
        <p:spPr>
          <a:xfrm>
            <a:off x="4838993" y="3056452"/>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3" name="TextBox 4">
            <a:extLst>
              <a:ext uri="{FF2B5EF4-FFF2-40B4-BE49-F238E27FC236}">
                <a16:creationId xmlns:a16="http://schemas.microsoft.com/office/drawing/2014/main" id="{D183109C-6D80-6128-09F8-A70152DD5F4A}"/>
              </a:ext>
            </a:extLst>
          </p:cNvPr>
          <p:cNvSpPr txBox="1"/>
          <p:nvPr/>
        </p:nvSpPr>
        <p:spPr>
          <a:xfrm>
            <a:off x="4836451" y="1366570"/>
            <a:ext cx="1443372" cy="307777"/>
          </a:xfrm>
          <a:prstGeom prst="rect">
            <a:avLst/>
          </a:prstGeom>
          <a:noFill/>
        </p:spPr>
        <p:txBody>
          <a:bodyPr wrap="square" lIns="121920" tIns="60960" rIns="121920" bIns="60960" rtlCol="0" anchor="t">
            <a:spAutoFit/>
          </a:bodyPr>
          <a:lstStyle/>
          <a:p>
            <a:pPr algn="ctr"/>
            <a:r>
              <a:rPr lang="en-US" sz="1200" dirty="0">
                <a:latin typeface="Calibri"/>
                <a:cs typeface="Calibri"/>
              </a:rPr>
              <a:t>3D </a:t>
            </a:r>
            <a:r>
              <a:rPr lang="en-US" sz="1200" dirty="0">
                <a:latin typeface="Calibri"/>
                <a:ea typeface="Calibri"/>
                <a:cs typeface="Calibri"/>
              </a:rPr>
              <a:t>Hermite Splines</a:t>
            </a:r>
            <a:endParaRPr lang="en-US" sz="1200" dirty="0"/>
          </a:p>
        </p:txBody>
      </p:sp>
      <p:sp>
        <p:nvSpPr>
          <p:cNvPr id="894" name="Arrow: Right 6">
            <a:extLst>
              <a:ext uri="{FF2B5EF4-FFF2-40B4-BE49-F238E27FC236}">
                <a16:creationId xmlns:a16="http://schemas.microsoft.com/office/drawing/2014/main" id="{256DA753-BD1D-7301-9043-A57C991F6BE2}"/>
              </a:ext>
            </a:extLst>
          </p:cNvPr>
          <p:cNvSpPr/>
          <p:nvPr/>
        </p:nvSpPr>
        <p:spPr>
          <a:xfrm rot="5400000">
            <a:off x="5481318" y="2788737"/>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5" name="TextBox 4">
            <a:extLst>
              <a:ext uri="{FF2B5EF4-FFF2-40B4-BE49-F238E27FC236}">
                <a16:creationId xmlns:a16="http://schemas.microsoft.com/office/drawing/2014/main" id="{08BCBED8-CD47-18BC-F7B8-5CF5386ED5A3}"/>
              </a:ext>
            </a:extLst>
          </p:cNvPr>
          <p:cNvSpPr txBox="1"/>
          <p:nvPr/>
        </p:nvSpPr>
        <p:spPr>
          <a:xfrm>
            <a:off x="4757991" y="3025117"/>
            <a:ext cx="1631197" cy="461665"/>
          </a:xfrm>
          <a:prstGeom prst="rect">
            <a:avLst/>
          </a:prstGeom>
          <a:noFill/>
        </p:spPr>
        <p:txBody>
          <a:bodyPr wrap="square" lIns="121920" tIns="60960" rIns="121920" bIns="60960" rtlCol="0" anchor="t">
            <a:spAutoFit/>
          </a:bodyPr>
          <a:lstStyle/>
          <a:p>
            <a:pPr algn="ctr"/>
            <a:r>
              <a:rPr lang="en-US" sz="1100" dirty="0">
                <a:latin typeface="Calibri"/>
                <a:cs typeface="Calibri"/>
              </a:rPr>
              <a:t>Add Connecting </a:t>
            </a:r>
          </a:p>
          <a:p>
            <a:pPr algn="ctr"/>
            <a:r>
              <a:rPr lang="en-US" sz="1100" dirty="0">
                <a:latin typeface="Calibri"/>
                <a:cs typeface="Calibri"/>
              </a:rPr>
              <a:t>Hermite Curves</a:t>
            </a:r>
            <a:endParaRPr lang="en-US" sz="1100" dirty="0"/>
          </a:p>
        </p:txBody>
      </p:sp>
      <p:sp>
        <p:nvSpPr>
          <p:cNvPr id="896" name="TextBox 4">
            <a:extLst>
              <a:ext uri="{FF2B5EF4-FFF2-40B4-BE49-F238E27FC236}">
                <a16:creationId xmlns:a16="http://schemas.microsoft.com/office/drawing/2014/main" id="{443E7A15-6DE6-02CE-2682-6AAB3CF3512A}"/>
              </a:ext>
            </a:extLst>
          </p:cNvPr>
          <p:cNvSpPr txBox="1"/>
          <p:nvPr/>
        </p:nvSpPr>
        <p:spPr>
          <a:xfrm>
            <a:off x="4719685" y="1052458"/>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Trajectory Generation</a:t>
            </a:r>
          </a:p>
        </p:txBody>
      </p:sp>
      <p:sp>
        <p:nvSpPr>
          <p:cNvPr id="897" name="矩形: 圓角 43">
            <a:extLst>
              <a:ext uri="{FF2B5EF4-FFF2-40B4-BE49-F238E27FC236}">
                <a16:creationId xmlns:a16="http://schemas.microsoft.com/office/drawing/2014/main" id="{FC655980-E60B-46A2-D405-A8454823C990}"/>
              </a:ext>
            </a:extLst>
          </p:cNvPr>
          <p:cNvSpPr/>
          <p:nvPr/>
        </p:nvSpPr>
        <p:spPr>
          <a:xfrm>
            <a:off x="6722915" y="1052458"/>
            <a:ext cx="1707810" cy="3533598"/>
          </a:xfrm>
          <a:prstGeom prst="roundRect">
            <a:avLst>
              <a:gd name="adj" fmla="val 8631"/>
            </a:avLst>
          </a:prstGeom>
          <a:solidFill>
            <a:srgbClr val="C1EF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98" name="Rounded Rectangle 11">
            <a:extLst>
              <a:ext uri="{FF2B5EF4-FFF2-40B4-BE49-F238E27FC236}">
                <a16:creationId xmlns:a16="http://schemas.microsoft.com/office/drawing/2014/main" id="{95D0FAF2-1540-3873-AFBF-7FBF1A4A7E00}"/>
              </a:ext>
            </a:extLst>
          </p:cNvPr>
          <p:cNvSpPr/>
          <p:nvPr/>
        </p:nvSpPr>
        <p:spPr>
          <a:xfrm>
            <a:off x="6839681" y="1375411"/>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9" name="Rounded Rectangle 32">
            <a:extLst>
              <a:ext uri="{FF2B5EF4-FFF2-40B4-BE49-F238E27FC236}">
                <a16:creationId xmlns:a16="http://schemas.microsoft.com/office/drawing/2014/main" id="{5674CEDF-830A-D2EE-6C6F-6936C6CFB8A1}"/>
              </a:ext>
            </a:extLst>
          </p:cNvPr>
          <p:cNvSpPr/>
          <p:nvPr/>
        </p:nvSpPr>
        <p:spPr>
          <a:xfrm>
            <a:off x="6842223" y="3065293"/>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00" name="TextBox 4">
            <a:extLst>
              <a:ext uri="{FF2B5EF4-FFF2-40B4-BE49-F238E27FC236}">
                <a16:creationId xmlns:a16="http://schemas.microsoft.com/office/drawing/2014/main" id="{F6775E73-55CA-41ED-6315-83674DD76994}"/>
              </a:ext>
            </a:extLst>
          </p:cNvPr>
          <p:cNvSpPr txBox="1"/>
          <p:nvPr/>
        </p:nvSpPr>
        <p:spPr>
          <a:xfrm>
            <a:off x="6839681" y="1375411"/>
            <a:ext cx="1443372" cy="292388"/>
          </a:xfrm>
          <a:prstGeom prst="rect">
            <a:avLst/>
          </a:prstGeom>
          <a:noFill/>
        </p:spPr>
        <p:txBody>
          <a:bodyPr wrap="square" lIns="121920" tIns="60960" rIns="121920" bIns="60960" rtlCol="0" anchor="t">
            <a:spAutoFit/>
          </a:bodyPr>
          <a:lstStyle/>
          <a:p>
            <a:pPr algn="ctr"/>
            <a:r>
              <a:rPr lang="en-US" sz="1100" dirty="0">
                <a:latin typeface="Calibri"/>
                <a:cs typeface="Calibri"/>
              </a:rPr>
              <a:t>Control Robotic Arm</a:t>
            </a:r>
          </a:p>
        </p:txBody>
      </p:sp>
      <p:sp>
        <p:nvSpPr>
          <p:cNvPr id="901" name="Arrow: Right 6">
            <a:extLst>
              <a:ext uri="{FF2B5EF4-FFF2-40B4-BE49-F238E27FC236}">
                <a16:creationId xmlns:a16="http://schemas.microsoft.com/office/drawing/2014/main" id="{CB466A29-608E-627C-07D0-D8D95A478C4C}"/>
              </a:ext>
            </a:extLst>
          </p:cNvPr>
          <p:cNvSpPr/>
          <p:nvPr/>
        </p:nvSpPr>
        <p:spPr>
          <a:xfrm rot="5400000">
            <a:off x="7484548" y="2797578"/>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02" name="TextBox 4">
            <a:extLst>
              <a:ext uri="{FF2B5EF4-FFF2-40B4-BE49-F238E27FC236}">
                <a16:creationId xmlns:a16="http://schemas.microsoft.com/office/drawing/2014/main" id="{E8B69774-15E1-9E9F-A0D9-3954D1EE566A}"/>
              </a:ext>
            </a:extLst>
          </p:cNvPr>
          <p:cNvSpPr txBox="1"/>
          <p:nvPr/>
        </p:nvSpPr>
        <p:spPr>
          <a:xfrm>
            <a:off x="6839681" y="3081263"/>
            <a:ext cx="1443372" cy="292388"/>
          </a:xfrm>
          <a:prstGeom prst="rect">
            <a:avLst/>
          </a:prstGeom>
          <a:noFill/>
        </p:spPr>
        <p:txBody>
          <a:bodyPr wrap="square" lIns="121920" tIns="60960" rIns="121920" bIns="60960" rtlCol="0" anchor="t">
            <a:spAutoFit/>
          </a:bodyPr>
          <a:lstStyle/>
          <a:p>
            <a:pPr algn="ctr"/>
            <a:r>
              <a:rPr lang="en-US" sz="1100" dirty="0">
                <a:latin typeface="Calibri"/>
                <a:cs typeface="Calibri"/>
              </a:rPr>
              <a:t>Chinese Calligraphy</a:t>
            </a:r>
          </a:p>
        </p:txBody>
      </p:sp>
      <p:sp>
        <p:nvSpPr>
          <p:cNvPr id="903" name="TextBox 4">
            <a:extLst>
              <a:ext uri="{FF2B5EF4-FFF2-40B4-BE49-F238E27FC236}">
                <a16:creationId xmlns:a16="http://schemas.microsoft.com/office/drawing/2014/main" id="{1237FF78-33AE-79C0-EE12-513196A1F19B}"/>
              </a:ext>
            </a:extLst>
          </p:cNvPr>
          <p:cNvSpPr txBox="1"/>
          <p:nvPr/>
        </p:nvSpPr>
        <p:spPr>
          <a:xfrm>
            <a:off x="6722915" y="1061299"/>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Robot Manipulation</a:t>
            </a:r>
          </a:p>
        </p:txBody>
      </p:sp>
      <p:pic>
        <p:nvPicPr>
          <p:cNvPr id="907" name="Picture 906" descr="A graph with a red line drawn on it&#10;&#10;AI-generated content may be incorrect.">
            <a:extLst>
              <a:ext uri="{FF2B5EF4-FFF2-40B4-BE49-F238E27FC236}">
                <a16:creationId xmlns:a16="http://schemas.microsoft.com/office/drawing/2014/main" id="{929E0796-34C4-17F8-4244-26FF1D1DE85C}"/>
              </a:ext>
            </a:extLst>
          </p:cNvPr>
          <p:cNvPicPr>
            <a:picLocks noChangeAspect="1"/>
          </p:cNvPicPr>
          <p:nvPr/>
        </p:nvPicPr>
        <p:blipFill>
          <a:blip r:embed="rId3"/>
          <a:srcRect l="22558" t="14190" r="12762" b="8030"/>
          <a:stretch/>
        </p:blipFill>
        <p:spPr>
          <a:xfrm>
            <a:off x="5036543" y="3426433"/>
            <a:ext cx="1067913" cy="973568"/>
          </a:xfrm>
          <a:prstGeom prst="rect">
            <a:avLst/>
          </a:prstGeom>
        </p:spPr>
      </p:pic>
      <p:pic>
        <p:nvPicPr>
          <p:cNvPr id="908" name="Picture 4">
            <a:extLst>
              <a:ext uri="{FF2B5EF4-FFF2-40B4-BE49-F238E27FC236}">
                <a16:creationId xmlns:a16="http://schemas.microsoft.com/office/drawing/2014/main" id="{06CEA659-B9E9-0F9C-6ED0-0094BC183233}"/>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0593" t="13607" r="15237" b="13912"/>
          <a:stretch/>
        </p:blipFill>
        <p:spPr bwMode="auto">
          <a:xfrm>
            <a:off x="7110204" y="1616440"/>
            <a:ext cx="930911" cy="1051481"/>
          </a:xfrm>
          <a:prstGeom prst="rect">
            <a:avLst/>
          </a:prstGeom>
          <a:noFill/>
          <a:extLst>
            <a:ext uri="{909E8E84-426E-40DD-AFC4-6F175D3DCCD1}">
              <a14:hiddenFill xmlns:a14="http://schemas.microsoft.com/office/drawing/2010/main">
                <a:solidFill>
                  <a:srgbClr val="FFFFFF"/>
                </a:solidFill>
              </a14:hiddenFill>
            </a:ext>
          </a:extLst>
        </p:spPr>
      </p:pic>
      <p:pic>
        <p:nvPicPr>
          <p:cNvPr id="909" name="Picture 2">
            <a:extLst>
              <a:ext uri="{FF2B5EF4-FFF2-40B4-BE49-F238E27FC236}">
                <a16:creationId xmlns:a16="http://schemas.microsoft.com/office/drawing/2014/main" id="{46B715B8-66B1-8C18-F77C-198D7EA3D32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75387" y="3355970"/>
            <a:ext cx="1002866" cy="1045207"/>
          </a:xfrm>
          <a:prstGeom prst="rect">
            <a:avLst/>
          </a:prstGeom>
          <a:noFill/>
          <a:extLst>
            <a:ext uri="{909E8E84-426E-40DD-AFC4-6F175D3DCCD1}">
              <a14:hiddenFill xmlns:a14="http://schemas.microsoft.com/office/drawing/2010/main">
                <a:solidFill>
                  <a:srgbClr val="FFFFFF"/>
                </a:solidFill>
              </a14:hiddenFill>
            </a:ext>
          </a:extLst>
        </p:spPr>
      </p:pic>
      <p:pic>
        <p:nvPicPr>
          <p:cNvPr id="8" name="图形 31">
            <a:extLst>
              <a:ext uri="{FF2B5EF4-FFF2-40B4-BE49-F238E27FC236}">
                <a16:creationId xmlns:a16="http://schemas.microsoft.com/office/drawing/2014/main" id="{08E201DE-4669-037F-6D44-A491A612A0D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75557" y="2434967"/>
            <a:ext cx="214079" cy="197759"/>
          </a:xfrm>
          <a:prstGeom prst="rect">
            <a:avLst/>
          </a:prstGeom>
        </p:spPr>
      </p:pic>
      <p:sp>
        <p:nvSpPr>
          <p:cNvPr id="9" name="文本框 33">
            <a:extLst>
              <a:ext uri="{FF2B5EF4-FFF2-40B4-BE49-F238E27FC236}">
                <a16:creationId xmlns:a16="http://schemas.microsoft.com/office/drawing/2014/main" id="{09A0D8AE-42D6-27E2-BE9E-716CE2F986DE}"/>
              </a:ext>
            </a:extLst>
          </p:cNvPr>
          <p:cNvSpPr txBox="1"/>
          <p:nvPr/>
        </p:nvSpPr>
        <p:spPr>
          <a:xfrm>
            <a:off x="931636" y="2404761"/>
            <a:ext cx="1520929" cy="784830"/>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Q: </a:t>
            </a:r>
            <a:r>
              <a:rPr lang="zh-TW" altLang="en-US" sz="900" dirty="0"/>
              <a:t>幫我寫一個關於</a:t>
            </a:r>
            <a:r>
              <a:rPr lang="zh-CN" altLang="en-US" sz="900" b="1" i="1" u="sng" dirty="0"/>
              <a:t>新年</a:t>
            </a:r>
            <a:endParaRPr lang="en-US" altLang="zh-TW" sz="900" b="1" i="1" u="sng" dirty="0"/>
          </a:p>
          <a:p>
            <a:r>
              <a:rPr lang="en-US" altLang="zh-TW" sz="900" dirty="0"/>
              <a:t>     </a:t>
            </a:r>
            <a:r>
              <a:rPr lang="zh-TW" altLang="en-US" sz="900" dirty="0"/>
              <a:t>的四字詞語。</a:t>
            </a:r>
            <a:endParaRPr lang="en-US" altLang="zh-TW" sz="900" dirty="0"/>
          </a:p>
          <a:p>
            <a:r>
              <a:rPr lang="en-US" altLang="zh-CN" sz="900" dirty="0"/>
              <a:t>     (Help me write a four-</a:t>
            </a:r>
          </a:p>
          <a:p>
            <a:r>
              <a:rPr lang="en-US" altLang="zh-CN" sz="900" dirty="0"/>
              <a:t>     character idiom related</a:t>
            </a:r>
          </a:p>
          <a:p>
            <a:r>
              <a:rPr lang="en-US" altLang="zh-CN" sz="900" dirty="0"/>
              <a:t>     to </a:t>
            </a:r>
            <a:r>
              <a:rPr lang="en-US" altLang="zh-CN" sz="900" b="1" i="1" u="sng" dirty="0"/>
              <a:t>Chinese New Year</a:t>
            </a:r>
            <a:r>
              <a:rPr lang="en-US" altLang="zh-CN" sz="900" dirty="0"/>
              <a:t>.)</a:t>
            </a:r>
            <a:endParaRPr lang="zh-CN" altLang="en-US" sz="900" dirty="0"/>
          </a:p>
        </p:txBody>
      </p:sp>
      <p:sp>
        <p:nvSpPr>
          <p:cNvPr id="10" name="文本框 34">
            <a:extLst>
              <a:ext uri="{FF2B5EF4-FFF2-40B4-BE49-F238E27FC236}">
                <a16:creationId xmlns:a16="http://schemas.microsoft.com/office/drawing/2014/main" id="{B51C265B-DA6B-9888-3362-729C6285B7BD}"/>
              </a:ext>
            </a:extLst>
          </p:cNvPr>
          <p:cNvSpPr txBox="1"/>
          <p:nvPr/>
        </p:nvSpPr>
        <p:spPr>
          <a:xfrm>
            <a:off x="935825" y="3203503"/>
            <a:ext cx="1239817" cy="507831"/>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A: </a:t>
            </a:r>
            <a:r>
              <a:rPr lang="zh-CN" altLang="en-US" sz="900" dirty="0"/>
              <a:t>大吉大利</a:t>
            </a:r>
            <a:endParaRPr lang="en-US" altLang="zh-TW" sz="900" dirty="0"/>
          </a:p>
          <a:p>
            <a:r>
              <a:rPr lang="en-US" altLang="zh-CN" sz="900" dirty="0"/>
              <a:t>    (Great luck </a:t>
            </a:r>
          </a:p>
          <a:p>
            <a:r>
              <a:rPr lang="en-US" altLang="zh-CN" sz="900" dirty="0"/>
              <a:t>    and great profit)</a:t>
            </a:r>
            <a:endParaRPr lang="zh-CN" altLang="en-US" sz="900" dirty="0"/>
          </a:p>
        </p:txBody>
      </p:sp>
      <p:pic>
        <p:nvPicPr>
          <p:cNvPr id="4" name="Picture 3" descr="A black background with a black square&#10;&#10;AI-generated content may be incorrect.">
            <a:extLst>
              <a:ext uri="{FF2B5EF4-FFF2-40B4-BE49-F238E27FC236}">
                <a16:creationId xmlns:a16="http://schemas.microsoft.com/office/drawing/2014/main" id="{8F55B903-62CB-859E-72E5-D74271F39868}"/>
              </a:ext>
            </a:extLst>
          </p:cNvPr>
          <p:cNvPicPr>
            <a:picLocks noChangeAspect="1"/>
          </p:cNvPicPr>
          <p:nvPr/>
        </p:nvPicPr>
        <p:blipFill>
          <a:blip r:embed="rId8"/>
          <a:stretch>
            <a:fillRect/>
          </a:stretch>
        </p:blipFill>
        <p:spPr>
          <a:xfrm>
            <a:off x="696120" y="3226619"/>
            <a:ext cx="360085" cy="202548"/>
          </a:xfrm>
          <a:prstGeom prst="rect">
            <a:avLst/>
          </a:prstGeom>
        </p:spPr>
      </p:pic>
      <p:sp>
        <p:nvSpPr>
          <p:cNvPr id="5" name="文本框 33">
            <a:extLst>
              <a:ext uri="{FF2B5EF4-FFF2-40B4-BE49-F238E27FC236}">
                <a16:creationId xmlns:a16="http://schemas.microsoft.com/office/drawing/2014/main" id="{9CA3BC59-C08B-3645-4B62-76A86E09EE12}"/>
              </a:ext>
            </a:extLst>
          </p:cNvPr>
          <p:cNvSpPr txBox="1"/>
          <p:nvPr/>
        </p:nvSpPr>
        <p:spPr>
          <a:xfrm>
            <a:off x="1042290" y="2013619"/>
            <a:ext cx="1280727" cy="276999"/>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1200" b="1" dirty="0"/>
              <a:t>ChatGPT - 4o</a:t>
            </a:r>
            <a:endParaRPr lang="zh-CN" altLang="en-US" sz="1200" b="1" dirty="0"/>
          </a:p>
        </p:txBody>
      </p:sp>
      <p:pic>
        <p:nvPicPr>
          <p:cNvPr id="6" name="Picture 5" descr="A black background with a black square&#10;&#10;AI-generated content may be incorrect.">
            <a:extLst>
              <a:ext uri="{FF2B5EF4-FFF2-40B4-BE49-F238E27FC236}">
                <a16:creationId xmlns:a16="http://schemas.microsoft.com/office/drawing/2014/main" id="{66FAB0E5-ABCD-6E51-E2A8-AAC6A625AAEE}"/>
              </a:ext>
            </a:extLst>
          </p:cNvPr>
          <p:cNvPicPr>
            <a:picLocks noChangeAspect="1"/>
          </p:cNvPicPr>
          <p:nvPr/>
        </p:nvPicPr>
        <p:blipFill>
          <a:blip r:embed="rId8"/>
          <a:stretch>
            <a:fillRect/>
          </a:stretch>
        </p:blipFill>
        <p:spPr>
          <a:xfrm>
            <a:off x="832275" y="2053323"/>
            <a:ext cx="360085" cy="202548"/>
          </a:xfrm>
          <a:prstGeom prst="rect">
            <a:avLst/>
          </a:prstGeom>
        </p:spPr>
      </p:pic>
      <p:pic>
        <p:nvPicPr>
          <p:cNvPr id="2" name="Picture 1">
            <a:extLst>
              <a:ext uri="{FF2B5EF4-FFF2-40B4-BE49-F238E27FC236}">
                <a16:creationId xmlns:a16="http://schemas.microsoft.com/office/drawing/2014/main" id="{F5953884-8196-3B2D-7F65-388BD1057F16}"/>
              </a:ext>
            </a:extLst>
          </p:cNvPr>
          <p:cNvPicPr>
            <a:picLocks noChangeAspect="1"/>
          </p:cNvPicPr>
          <p:nvPr/>
        </p:nvPicPr>
        <p:blipFill>
          <a:blip r:embed="rId9"/>
          <a:stretch>
            <a:fillRect/>
          </a:stretch>
        </p:blipFill>
        <p:spPr>
          <a:xfrm>
            <a:off x="3071820" y="3415667"/>
            <a:ext cx="1019623" cy="1026501"/>
          </a:xfrm>
          <a:prstGeom prst="rect">
            <a:avLst/>
          </a:prstGeom>
        </p:spPr>
      </p:pic>
      <p:pic>
        <p:nvPicPr>
          <p:cNvPr id="3" name="Picture 2">
            <a:extLst>
              <a:ext uri="{FF2B5EF4-FFF2-40B4-BE49-F238E27FC236}">
                <a16:creationId xmlns:a16="http://schemas.microsoft.com/office/drawing/2014/main" id="{CE500EDC-E3E5-5151-8787-37A0A3EAB765}"/>
              </a:ext>
            </a:extLst>
          </p:cNvPr>
          <p:cNvPicPr>
            <a:picLocks noChangeAspect="1"/>
          </p:cNvPicPr>
          <p:nvPr/>
        </p:nvPicPr>
        <p:blipFill>
          <a:blip r:embed="rId10"/>
          <a:stretch>
            <a:fillRect/>
          </a:stretch>
        </p:blipFill>
        <p:spPr>
          <a:xfrm>
            <a:off x="3098698" y="1751701"/>
            <a:ext cx="926995" cy="928548"/>
          </a:xfrm>
          <a:prstGeom prst="rect">
            <a:avLst/>
          </a:prstGeom>
        </p:spPr>
      </p:pic>
      <p:pic>
        <p:nvPicPr>
          <p:cNvPr id="7" name="Picture 6">
            <a:extLst>
              <a:ext uri="{FF2B5EF4-FFF2-40B4-BE49-F238E27FC236}">
                <a16:creationId xmlns:a16="http://schemas.microsoft.com/office/drawing/2014/main" id="{4747CF8E-ED98-DD71-FB00-D6F882E8889E}"/>
              </a:ext>
            </a:extLst>
          </p:cNvPr>
          <p:cNvPicPr>
            <a:picLocks noChangeAspect="1"/>
          </p:cNvPicPr>
          <p:nvPr/>
        </p:nvPicPr>
        <p:blipFill>
          <a:blip r:embed="rId11"/>
          <a:stretch>
            <a:fillRect/>
          </a:stretch>
        </p:blipFill>
        <p:spPr>
          <a:xfrm>
            <a:off x="5032782" y="1618285"/>
            <a:ext cx="1062358" cy="1062358"/>
          </a:xfrm>
          <a:prstGeom prst="rect">
            <a:avLst/>
          </a:prstGeom>
        </p:spPr>
      </p:pic>
    </p:spTree>
    <p:extLst>
      <p:ext uri="{BB962C8B-B14F-4D97-AF65-F5344CB8AC3E}">
        <p14:creationId xmlns:p14="http://schemas.microsoft.com/office/powerpoint/2010/main" val="2288942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BF6DE"/>
        </a:solidFill>
        <a:effectLst/>
      </p:bgPr>
    </p:bg>
    <p:spTree>
      <p:nvGrpSpPr>
        <p:cNvPr id="1" name="">
          <a:extLst>
            <a:ext uri="{FF2B5EF4-FFF2-40B4-BE49-F238E27FC236}">
              <a16:creationId xmlns:a16="http://schemas.microsoft.com/office/drawing/2014/main" id="{6276B7DF-C527-5F85-BC8D-EE01E1C50C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37391E-15C8-FB38-8EC1-6B69F36D3F7E}"/>
              </a:ext>
            </a:extLst>
          </p:cNvPr>
          <p:cNvSpPr>
            <a:spLocks noGrp="1"/>
          </p:cNvSpPr>
          <p:nvPr>
            <p:ph type="title"/>
          </p:nvPr>
        </p:nvSpPr>
        <p:spPr/>
        <p:txBody>
          <a:bodyPr/>
          <a:lstStyle/>
          <a:p>
            <a:r>
              <a:rPr lang="en-US" dirty="0"/>
              <a:t>C</a:t>
            </a:r>
            <a:r>
              <a:rPr lang="en-US" altLang="zh-CN" dirty="0"/>
              <a:t>hatGPT Suggest Idioms</a:t>
            </a:r>
            <a:endParaRPr lang="en-US" dirty="0">
              <a:solidFill>
                <a:srgbClr val="FF0000"/>
              </a:solidFill>
            </a:endParaRPr>
          </a:p>
        </p:txBody>
      </p:sp>
      <p:pic>
        <p:nvPicPr>
          <p:cNvPr id="4" name="Picture 3">
            <a:extLst>
              <a:ext uri="{FF2B5EF4-FFF2-40B4-BE49-F238E27FC236}">
                <a16:creationId xmlns:a16="http://schemas.microsoft.com/office/drawing/2014/main" id="{F9CC49FE-4EB5-B954-64A0-2A1C95FC5F0F}"/>
              </a:ext>
            </a:extLst>
          </p:cNvPr>
          <p:cNvPicPr>
            <a:picLocks noChangeAspect="1"/>
          </p:cNvPicPr>
          <p:nvPr/>
        </p:nvPicPr>
        <p:blipFill>
          <a:blip r:embed="rId3"/>
          <a:stretch>
            <a:fillRect/>
          </a:stretch>
        </p:blipFill>
        <p:spPr>
          <a:xfrm>
            <a:off x="713225" y="1082478"/>
            <a:ext cx="4864375" cy="3597722"/>
          </a:xfrm>
          <a:prstGeom prst="rect">
            <a:avLst/>
          </a:prstGeom>
        </p:spPr>
      </p:pic>
      <p:sp>
        <p:nvSpPr>
          <p:cNvPr id="5" name="Rectangle: Rounded Corners 4">
            <a:extLst>
              <a:ext uri="{FF2B5EF4-FFF2-40B4-BE49-F238E27FC236}">
                <a16:creationId xmlns:a16="http://schemas.microsoft.com/office/drawing/2014/main" id="{F13066E4-00DE-33EB-B7B5-127678A40CED}"/>
              </a:ext>
            </a:extLst>
          </p:cNvPr>
          <p:cNvSpPr/>
          <p:nvPr/>
        </p:nvSpPr>
        <p:spPr>
          <a:xfrm>
            <a:off x="713225" y="3621232"/>
            <a:ext cx="4736807" cy="1257300"/>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矩形: 圓角 43">
            <a:extLst>
              <a:ext uri="{FF2B5EF4-FFF2-40B4-BE49-F238E27FC236}">
                <a16:creationId xmlns:a16="http://schemas.microsoft.com/office/drawing/2014/main" id="{2495C5E4-556F-69D2-6644-CA5DA5966AC6}"/>
              </a:ext>
            </a:extLst>
          </p:cNvPr>
          <p:cNvSpPr/>
          <p:nvPr/>
        </p:nvSpPr>
        <p:spPr>
          <a:xfrm>
            <a:off x="5806283" y="1925956"/>
            <a:ext cx="1719448" cy="1798327"/>
          </a:xfrm>
          <a:prstGeom prst="roundRect">
            <a:avLst>
              <a:gd name="adj" fmla="val 8631"/>
            </a:avLst>
          </a:prstGeom>
          <a:solidFill>
            <a:srgbClr val="C9F2D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dirty="0"/>
          </a:p>
        </p:txBody>
      </p:sp>
      <p:pic>
        <p:nvPicPr>
          <p:cNvPr id="16" name="图形 31">
            <a:extLst>
              <a:ext uri="{FF2B5EF4-FFF2-40B4-BE49-F238E27FC236}">
                <a16:creationId xmlns:a16="http://schemas.microsoft.com/office/drawing/2014/main" id="{BA764013-C5DB-886A-A2AA-1100F80529E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876194" y="2377817"/>
            <a:ext cx="214079" cy="197759"/>
          </a:xfrm>
          <a:prstGeom prst="rect">
            <a:avLst/>
          </a:prstGeom>
        </p:spPr>
      </p:pic>
      <p:sp>
        <p:nvSpPr>
          <p:cNvPr id="17" name="文本框 33">
            <a:extLst>
              <a:ext uri="{FF2B5EF4-FFF2-40B4-BE49-F238E27FC236}">
                <a16:creationId xmlns:a16="http://schemas.microsoft.com/office/drawing/2014/main" id="{19362CD6-52CC-EDF8-8A8A-D541DF2C8EDE}"/>
              </a:ext>
            </a:extLst>
          </p:cNvPr>
          <p:cNvSpPr txBox="1"/>
          <p:nvPr/>
        </p:nvSpPr>
        <p:spPr>
          <a:xfrm>
            <a:off x="6032273" y="2347611"/>
            <a:ext cx="1520929" cy="784830"/>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Q: </a:t>
            </a:r>
            <a:r>
              <a:rPr lang="zh-TW" altLang="en-US" sz="900" dirty="0"/>
              <a:t>幫我寫一個關於</a:t>
            </a:r>
            <a:r>
              <a:rPr lang="zh-CN" altLang="en-US" sz="900" b="1" i="1" u="sng" dirty="0"/>
              <a:t>母親節</a:t>
            </a:r>
            <a:endParaRPr lang="en-US" altLang="zh-TW" sz="900" b="1" i="1" u="sng" dirty="0"/>
          </a:p>
          <a:p>
            <a:r>
              <a:rPr lang="en-US" altLang="zh-TW" sz="900" dirty="0"/>
              <a:t>     </a:t>
            </a:r>
            <a:r>
              <a:rPr lang="zh-TW" altLang="en-US" sz="900" dirty="0"/>
              <a:t>的四字詞語。</a:t>
            </a:r>
            <a:endParaRPr lang="en-US" altLang="zh-TW" sz="900" dirty="0"/>
          </a:p>
          <a:p>
            <a:r>
              <a:rPr lang="en-US" altLang="zh-CN" sz="900" dirty="0"/>
              <a:t>     (Help me write a four-</a:t>
            </a:r>
          </a:p>
          <a:p>
            <a:r>
              <a:rPr lang="en-US" altLang="zh-CN" sz="900" dirty="0"/>
              <a:t>     character idiom related</a:t>
            </a:r>
          </a:p>
          <a:p>
            <a:r>
              <a:rPr lang="en-US" altLang="zh-CN" sz="900" dirty="0"/>
              <a:t>     to </a:t>
            </a:r>
            <a:r>
              <a:rPr lang="en-US" altLang="zh-CN" sz="900" b="1" i="1" u="sng" dirty="0"/>
              <a:t>Mother’s Day</a:t>
            </a:r>
            <a:r>
              <a:rPr lang="en-US" altLang="zh-CN" sz="900" dirty="0"/>
              <a:t>.)</a:t>
            </a:r>
            <a:endParaRPr lang="zh-CN" altLang="en-US" sz="900" dirty="0"/>
          </a:p>
        </p:txBody>
      </p:sp>
      <p:sp>
        <p:nvSpPr>
          <p:cNvPr id="18" name="文本框 34">
            <a:extLst>
              <a:ext uri="{FF2B5EF4-FFF2-40B4-BE49-F238E27FC236}">
                <a16:creationId xmlns:a16="http://schemas.microsoft.com/office/drawing/2014/main" id="{C4612E69-FAF6-4DDB-CEB4-427A4F3D4078}"/>
              </a:ext>
            </a:extLst>
          </p:cNvPr>
          <p:cNvSpPr txBox="1"/>
          <p:nvPr/>
        </p:nvSpPr>
        <p:spPr>
          <a:xfrm>
            <a:off x="6036462" y="3146353"/>
            <a:ext cx="1450188" cy="507831"/>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A: </a:t>
            </a:r>
            <a:r>
              <a:rPr lang="zh-CN" altLang="en-US" sz="900" dirty="0"/>
              <a:t>恩重如山</a:t>
            </a:r>
            <a:endParaRPr lang="en-US" altLang="zh-TW" sz="900" dirty="0"/>
          </a:p>
          <a:p>
            <a:r>
              <a:rPr lang="en-US" altLang="zh-CN" sz="900" dirty="0"/>
              <a:t>    (</a:t>
            </a:r>
            <a:r>
              <a:rPr lang="en-US" sz="900" dirty="0"/>
              <a:t>Gratitude as heavy      </a:t>
            </a:r>
          </a:p>
          <a:p>
            <a:r>
              <a:rPr lang="en-US" sz="900" dirty="0"/>
              <a:t>     as a mountain</a:t>
            </a:r>
            <a:r>
              <a:rPr lang="en-US" altLang="zh-CN" sz="900" dirty="0"/>
              <a:t>)</a:t>
            </a:r>
            <a:endParaRPr lang="zh-CN" altLang="en-US" sz="900" dirty="0"/>
          </a:p>
        </p:txBody>
      </p:sp>
      <p:pic>
        <p:nvPicPr>
          <p:cNvPr id="19" name="Picture 18" descr="A black background with a black square&#10;&#10;AI-generated content may be incorrect.">
            <a:extLst>
              <a:ext uri="{FF2B5EF4-FFF2-40B4-BE49-F238E27FC236}">
                <a16:creationId xmlns:a16="http://schemas.microsoft.com/office/drawing/2014/main" id="{1B693C9D-D6D9-9336-749A-854412B26ACB}"/>
              </a:ext>
            </a:extLst>
          </p:cNvPr>
          <p:cNvPicPr>
            <a:picLocks noChangeAspect="1"/>
          </p:cNvPicPr>
          <p:nvPr/>
        </p:nvPicPr>
        <p:blipFill>
          <a:blip r:embed="rId6"/>
          <a:stretch>
            <a:fillRect/>
          </a:stretch>
        </p:blipFill>
        <p:spPr>
          <a:xfrm>
            <a:off x="5796757" y="3169469"/>
            <a:ext cx="360085" cy="202548"/>
          </a:xfrm>
          <a:prstGeom prst="rect">
            <a:avLst/>
          </a:prstGeom>
        </p:spPr>
      </p:pic>
      <p:sp>
        <p:nvSpPr>
          <p:cNvPr id="20" name="文本框 33">
            <a:extLst>
              <a:ext uri="{FF2B5EF4-FFF2-40B4-BE49-F238E27FC236}">
                <a16:creationId xmlns:a16="http://schemas.microsoft.com/office/drawing/2014/main" id="{EF2F5DD4-8307-F1B6-233B-E5A0F059A82F}"/>
              </a:ext>
            </a:extLst>
          </p:cNvPr>
          <p:cNvSpPr txBox="1"/>
          <p:nvPr/>
        </p:nvSpPr>
        <p:spPr>
          <a:xfrm>
            <a:off x="6142927" y="1956469"/>
            <a:ext cx="1280727" cy="276999"/>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1200" b="1" dirty="0"/>
              <a:t>ChatGPT - 4o</a:t>
            </a:r>
            <a:endParaRPr lang="zh-CN" altLang="en-US" sz="1200" b="1" dirty="0"/>
          </a:p>
        </p:txBody>
      </p:sp>
      <p:pic>
        <p:nvPicPr>
          <p:cNvPr id="21" name="Picture 20" descr="A black background with a black square&#10;&#10;AI-generated content may be incorrect.">
            <a:extLst>
              <a:ext uri="{FF2B5EF4-FFF2-40B4-BE49-F238E27FC236}">
                <a16:creationId xmlns:a16="http://schemas.microsoft.com/office/drawing/2014/main" id="{AAC0E2BF-FEF0-86B3-7678-0ED6863F4A83}"/>
              </a:ext>
            </a:extLst>
          </p:cNvPr>
          <p:cNvPicPr>
            <a:picLocks noChangeAspect="1"/>
          </p:cNvPicPr>
          <p:nvPr/>
        </p:nvPicPr>
        <p:blipFill>
          <a:blip r:embed="rId6"/>
          <a:stretch>
            <a:fillRect/>
          </a:stretch>
        </p:blipFill>
        <p:spPr>
          <a:xfrm>
            <a:off x="5932912" y="1996173"/>
            <a:ext cx="360085" cy="202548"/>
          </a:xfrm>
          <a:prstGeom prst="rect">
            <a:avLst/>
          </a:prstGeom>
        </p:spPr>
      </p:pic>
    </p:spTree>
    <p:extLst>
      <p:ext uri="{BB962C8B-B14F-4D97-AF65-F5344CB8AC3E}">
        <p14:creationId xmlns:p14="http://schemas.microsoft.com/office/powerpoint/2010/main" val="2070349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BF6DE"/>
        </a:solidFill>
        <a:effectLst/>
      </p:bgPr>
    </p:bg>
    <p:spTree>
      <p:nvGrpSpPr>
        <p:cNvPr id="1" name="">
          <a:extLst>
            <a:ext uri="{FF2B5EF4-FFF2-40B4-BE49-F238E27FC236}">
              <a16:creationId xmlns:a16="http://schemas.microsoft.com/office/drawing/2014/main" id="{88F7BA1B-9914-4ADF-1227-190BEC4665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3526EB-B2D1-0370-9B5F-66773307A663}"/>
              </a:ext>
            </a:extLst>
          </p:cNvPr>
          <p:cNvSpPr>
            <a:spLocks noGrp="1"/>
          </p:cNvSpPr>
          <p:nvPr>
            <p:ph type="title"/>
          </p:nvPr>
        </p:nvSpPr>
        <p:spPr/>
        <p:txBody>
          <a:bodyPr/>
          <a:lstStyle/>
          <a:p>
            <a:r>
              <a:rPr lang="en-US" sz="3200" dirty="0"/>
              <a:t>P</a:t>
            </a:r>
            <a:r>
              <a:rPr lang="en-US" altLang="zh-CN" sz="3200" dirty="0"/>
              <a:t>owered by HKUST Azure OpenAI API</a:t>
            </a:r>
            <a:endParaRPr lang="en-US" sz="3200" dirty="0">
              <a:solidFill>
                <a:srgbClr val="FF0000"/>
              </a:solidFill>
            </a:endParaRPr>
          </a:p>
        </p:txBody>
      </p:sp>
      <p:pic>
        <p:nvPicPr>
          <p:cNvPr id="23" name="Picture 22">
            <a:extLst>
              <a:ext uri="{FF2B5EF4-FFF2-40B4-BE49-F238E27FC236}">
                <a16:creationId xmlns:a16="http://schemas.microsoft.com/office/drawing/2014/main" id="{616B844D-EA72-1D30-EC64-626CFC9484A7}"/>
              </a:ext>
            </a:extLst>
          </p:cNvPr>
          <p:cNvPicPr>
            <a:picLocks noChangeAspect="1"/>
          </p:cNvPicPr>
          <p:nvPr/>
        </p:nvPicPr>
        <p:blipFill>
          <a:blip r:embed="rId3"/>
          <a:stretch>
            <a:fillRect/>
          </a:stretch>
        </p:blipFill>
        <p:spPr>
          <a:xfrm>
            <a:off x="785811" y="1066227"/>
            <a:ext cx="4222401" cy="1953199"/>
          </a:xfrm>
          <a:prstGeom prst="rect">
            <a:avLst/>
          </a:prstGeom>
        </p:spPr>
      </p:pic>
      <p:pic>
        <p:nvPicPr>
          <p:cNvPr id="7" name="Picture 6">
            <a:extLst>
              <a:ext uri="{FF2B5EF4-FFF2-40B4-BE49-F238E27FC236}">
                <a16:creationId xmlns:a16="http://schemas.microsoft.com/office/drawing/2014/main" id="{11B4D27B-EDF4-46A2-E540-3238BEAE1944}"/>
              </a:ext>
            </a:extLst>
          </p:cNvPr>
          <p:cNvPicPr>
            <a:picLocks noChangeAspect="1"/>
          </p:cNvPicPr>
          <p:nvPr/>
        </p:nvPicPr>
        <p:blipFill>
          <a:blip r:embed="rId4"/>
          <a:stretch>
            <a:fillRect/>
          </a:stretch>
        </p:blipFill>
        <p:spPr>
          <a:xfrm>
            <a:off x="4252913" y="2763292"/>
            <a:ext cx="4333966" cy="2100075"/>
          </a:xfrm>
          <a:prstGeom prst="rect">
            <a:avLst/>
          </a:prstGeom>
        </p:spPr>
      </p:pic>
      <p:sp>
        <p:nvSpPr>
          <p:cNvPr id="8" name="Title 1">
            <a:extLst>
              <a:ext uri="{FF2B5EF4-FFF2-40B4-BE49-F238E27FC236}">
                <a16:creationId xmlns:a16="http://schemas.microsoft.com/office/drawing/2014/main" id="{5D545BE8-D3CB-668D-8C97-BA40A76B91A8}"/>
              </a:ext>
            </a:extLst>
          </p:cNvPr>
          <p:cNvSpPr txBox="1">
            <a:spLocks/>
          </p:cNvSpPr>
          <p:nvPr/>
        </p:nvSpPr>
        <p:spPr>
          <a:xfrm>
            <a:off x="557122" y="3076966"/>
            <a:ext cx="3757704" cy="17288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Skranji"/>
              <a:buNone/>
              <a:defRPr sz="3500" b="0" i="0" u="none" strike="noStrike" cap="none">
                <a:solidFill>
                  <a:schemeClr val="dk2"/>
                </a:solidFill>
                <a:latin typeface="Skranji"/>
                <a:ea typeface="Skranji"/>
                <a:cs typeface="Skranji"/>
                <a:sym typeface="Skranji"/>
              </a:defRPr>
            </a:lvl1pPr>
            <a:lvl2pPr marR="0" lvl="1"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2pPr>
            <a:lvl3pPr marR="0" lvl="2"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3pPr>
            <a:lvl4pPr marR="0" lvl="3"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4pPr>
            <a:lvl5pPr marR="0" lvl="4"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5pPr>
            <a:lvl6pPr marR="0" lvl="5"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6pPr>
            <a:lvl7pPr marR="0" lvl="6"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7pPr>
            <a:lvl8pPr marR="0" lvl="7"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8pPr>
            <a:lvl9pPr marR="0" lvl="8" algn="l" rtl="0">
              <a:lnSpc>
                <a:spcPct val="100000"/>
              </a:lnSpc>
              <a:spcBef>
                <a:spcPts val="0"/>
              </a:spcBef>
              <a:spcAft>
                <a:spcPts val="0"/>
              </a:spcAft>
              <a:buClr>
                <a:schemeClr val="dk1"/>
              </a:buClr>
              <a:buSzPts val="2800"/>
              <a:buFont typeface="Skranji"/>
              <a:buNone/>
              <a:defRPr sz="2800" b="0" i="0" u="none" strike="noStrike" cap="none">
                <a:solidFill>
                  <a:schemeClr val="dk1"/>
                </a:solidFill>
                <a:latin typeface="Skranji"/>
                <a:ea typeface="Skranji"/>
                <a:cs typeface="Skranji"/>
                <a:sym typeface="Skranji"/>
              </a:defRPr>
            </a:lvl9pPr>
          </a:lstStyle>
          <a:p>
            <a:pPr algn="ctr"/>
            <a:r>
              <a:rPr lang="en-US" sz="2000" dirty="0">
                <a:solidFill>
                  <a:schemeClr val="bg2"/>
                </a:solidFill>
              </a:rPr>
              <a:t>E</a:t>
            </a:r>
            <a:r>
              <a:rPr lang="en-US" altLang="zh-CN" sz="2000" dirty="0">
                <a:solidFill>
                  <a:schemeClr val="bg2"/>
                </a:solidFill>
              </a:rPr>
              <a:t>asy &amp; Free</a:t>
            </a:r>
            <a:r>
              <a:rPr lang="en-US" altLang="zh-CN" sz="2000" dirty="0">
                <a:solidFill>
                  <a:schemeClr val="tx1"/>
                </a:solidFill>
              </a:rPr>
              <a:t> Access of </a:t>
            </a:r>
            <a:r>
              <a:rPr lang="en-US" altLang="zh-CN" sz="2000" dirty="0">
                <a:solidFill>
                  <a:schemeClr val="bg2"/>
                </a:solidFill>
              </a:rPr>
              <a:t>ChatGPT</a:t>
            </a:r>
            <a:r>
              <a:rPr lang="en-US" altLang="zh-CN" sz="2000" dirty="0">
                <a:solidFill>
                  <a:schemeClr val="tx1"/>
                </a:solidFill>
              </a:rPr>
              <a:t> </a:t>
            </a:r>
          </a:p>
          <a:p>
            <a:pPr algn="ctr"/>
            <a:r>
              <a:rPr lang="en-US" altLang="zh-CN" sz="2000" dirty="0">
                <a:solidFill>
                  <a:schemeClr val="bg2"/>
                </a:solidFill>
              </a:rPr>
              <a:t>Empowers</a:t>
            </a:r>
            <a:r>
              <a:rPr lang="en-US" altLang="zh-CN" sz="2000" dirty="0">
                <a:solidFill>
                  <a:schemeClr val="tx1"/>
                </a:solidFill>
              </a:rPr>
              <a:t> </a:t>
            </a:r>
          </a:p>
          <a:p>
            <a:pPr algn="ctr"/>
            <a:r>
              <a:rPr lang="en-US" altLang="zh-CN" sz="2000" dirty="0">
                <a:solidFill>
                  <a:schemeClr val="tx1"/>
                </a:solidFill>
              </a:rPr>
              <a:t>Innovative </a:t>
            </a:r>
            <a:r>
              <a:rPr lang="en-US" altLang="zh-CN" sz="2000" dirty="0">
                <a:solidFill>
                  <a:schemeClr val="bg2"/>
                </a:solidFill>
              </a:rPr>
              <a:t>Student Projects</a:t>
            </a:r>
          </a:p>
        </p:txBody>
      </p:sp>
    </p:spTree>
    <p:extLst>
      <p:ext uri="{BB962C8B-B14F-4D97-AF65-F5344CB8AC3E}">
        <p14:creationId xmlns:p14="http://schemas.microsoft.com/office/powerpoint/2010/main" val="2070243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0C1"/>
        </a:solidFill>
        <a:effectLst/>
      </p:bgPr>
    </p:bg>
    <p:spTree>
      <p:nvGrpSpPr>
        <p:cNvPr id="1" name="Shape 835">
          <a:extLst>
            <a:ext uri="{FF2B5EF4-FFF2-40B4-BE49-F238E27FC236}">
              <a16:creationId xmlns:a16="http://schemas.microsoft.com/office/drawing/2014/main" id="{15D4A959-DE93-D8E1-EB1B-951ED2239A05}"/>
            </a:ext>
          </a:extLst>
        </p:cNvPr>
        <p:cNvGrpSpPr/>
        <p:nvPr/>
      </p:nvGrpSpPr>
      <p:grpSpPr>
        <a:xfrm>
          <a:off x="0" y="0"/>
          <a:ext cx="0" cy="0"/>
          <a:chOff x="0" y="0"/>
          <a:chExt cx="0" cy="0"/>
        </a:xfrm>
      </p:grpSpPr>
      <p:sp>
        <p:nvSpPr>
          <p:cNvPr id="11" name="矩形: 圓角 43">
            <a:extLst>
              <a:ext uri="{FF2B5EF4-FFF2-40B4-BE49-F238E27FC236}">
                <a16:creationId xmlns:a16="http://schemas.microsoft.com/office/drawing/2014/main" id="{EE5FA9F7-232F-201B-053D-96D02E2E32F8}"/>
              </a:ext>
            </a:extLst>
          </p:cNvPr>
          <p:cNvSpPr/>
          <p:nvPr/>
        </p:nvSpPr>
        <p:spPr>
          <a:xfrm>
            <a:off x="705646" y="1983106"/>
            <a:ext cx="1719448" cy="1798327"/>
          </a:xfrm>
          <a:prstGeom prst="roundRect">
            <a:avLst>
              <a:gd name="adj" fmla="val 8631"/>
            </a:avLst>
          </a:prstGeom>
          <a:solidFill>
            <a:srgbClr val="C9F2D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dirty="0"/>
          </a:p>
        </p:txBody>
      </p:sp>
      <p:sp>
        <p:nvSpPr>
          <p:cNvPr id="836" name="Google Shape;836;p59">
            <a:extLst>
              <a:ext uri="{FF2B5EF4-FFF2-40B4-BE49-F238E27FC236}">
                <a16:creationId xmlns:a16="http://schemas.microsoft.com/office/drawing/2014/main" id="{13558265-73F0-35E0-C7B8-A5EA7ECA6BD0}"/>
              </a:ext>
            </a:extLst>
          </p:cNvPr>
          <p:cNvSpPr txBox="1">
            <a:spLocks noGrp="1"/>
          </p:cNvSpPr>
          <p:nvPr>
            <p:ph type="title"/>
          </p:nvPr>
        </p:nvSpPr>
        <p:spPr>
          <a:xfrm>
            <a:off x="660837" y="343071"/>
            <a:ext cx="7717500" cy="564900"/>
          </a:xfrm>
          <a:prstGeom prst="rect">
            <a:avLst/>
          </a:prstGeom>
        </p:spPr>
        <p:txBody>
          <a:bodyPr spcFirstLastPara="1" wrap="square" lIns="91425" tIns="91425" rIns="91425" bIns="91425" anchor="t" anchorCtr="0">
            <a:noAutofit/>
          </a:bodyPr>
          <a:lstStyle/>
          <a:p>
            <a:pPr lvl="0"/>
            <a:r>
              <a:rPr lang="en" dirty="0"/>
              <a:t>Control Point Generation</a:t>
            </a:r>
            <a:endParaRPr dirty="0"/>
          </a:p>
        </p:txBody>
      </p:sp>
      <p:sp>
        <p:nvSpPr>
          <p:cNvPr id="870" name="Arrow: Right 6">
            <a:extLst>
              <a:ext uri="{FF2B5EF4-FFF2-40B4-BE49-F238E27FC236}">
                <a16:creationId xmlns:a16="http://schemas.microsoft.com/office/drawing/2014/main" id="{3BBF589F-76A1-B4BE-F152-7035FBCDB2B2}"/>
              </a:ext>
            </a:extLst>
          </p:cNvPr>
          <p:cNvSpPr/>
          <p:nvPr/>
        </p:nvSpPr>
        <p:spPr>
          <a:xfrm>
            <a:off x="2469428" y="2789692"/>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1" name="Arrow: Right 6">
            <a:extLst>
              <a:ext uri="{FF2B5EF4-FFF2-40B4-BE49-F238E27FC236}">
                <a16:creationId xmlns:a16="http://schemas.microsoft.com/office/drawing/2014/main" id="{58F1591D-C456-A70A-8DEA-F379936AD08C}"/>
              </a:ext>
            </a:extLst>
          </p:cNvPr>
          <p:cNvSpPr/>
          <p:nvPr/>
        </p:nvSpPr>
        <p:spPr>
          <a:xfrm>
            <a:off x="4472658" y="2798533"/>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2" name="矩形: 圓角 43">
            <a:extLst>
              <a:ext uri="{FF2B5EF4-FFF2-40B4-BE49-F238E27FC236}">
                <a16:creationId xmlns:a16="http://schemas.microsoft.com/office/drawing/2014/main" id="{FB9DC4D9-336B-31A0-51E0-65E284AFFD5B}"/>
              </a:ext>
            </a:extLst>
          </p:cNvPr>
          <p:cNvSpPr/>
          <p:nvPr/>
        </p:nvSpPr>
        <p:spPr>
          <a:xfrm>
            <a:off x="2716455" y="1043618"/>
            <a:ext cx="1707810" cy="3533598"/>
          </a:xfrm>
          <a:prstGeom prst="roundRect">
            <a:avLst>
              <a:gd name="adj" fmla="val 8631"/>
            </a:avLst>
          </a:prstGeom>
          <a:solidFill>
            <a:srgbClr val="FFF0C1"/>
          </a:solid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83" name="Rounded Rectangle 11">
            <a:extLst>
              <a:ext uri="{FF2B5EF4-FFF2-40B4-BE49-F238E27FC236}">
                <a16:creationId xmlns:a16="http://schemas.microsoft.com/office/drawing/2014/main" id="{ACBBEFDC-6458-C7F5-5E2A-F34F7D788C05}"/>
              </a:ext>
            </a:extLst>
          </p:cNvPr>
          <p:cNvSpPr/>
          <p:nvPr/>
        </p:nvSpPr>
        <p:spPr>
          <a:xfrm>
            <a:off x="2833221" y="1366570"/>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4" name="Rounded Rectangle 32">
            <a:extLst>
              <a:ext uri="{FF2B5EF4-FFF2-40B4-BE49-F238E27FC236}">
                <a16:creationId xmlns:a16="http://schemas.microsoft.com/office/drawing/2014/main" id="{C0E99BA7-2AA2-B3E1-DA54-1D5365DE14A3}"/>
              </a:ext>
            </a:extLst>
          </p:cNvPr>
          <p:cNvSpPr/>
          <p:nvPr/>
        </p:nvSpPr>
        <p:spPr>
          <a:xfrm>
            <a:off x="2835763" y="3056452"/>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5" name="TextBox 4">
            <a:extLst>
              <a:ext uri="{FF2B5EF4-FFF2-40B4-BE49-F238E27FC236}">
                <a16:creationId xmlns:a16="http://schemas.microsoft.com/office/drawing/2014/main" id="{5324EF8F-12E1-C4F6-B50B-2DB00A484A9E}"/>
              </a:ext>
            </a:extLst>
          </p:cNvPr>
          <p:cNvSpPr txBox="1"/>
          <p:nvPr/>
        </p:nvSpPr>
        <p:spPr>
          <a:xfrm>
            <a:off x="2831740" y="1366570"/>
            <a:ext cx="1443373" cy="461665"/>
          </a:xfrm>
          <a:prstGeom prst="rect">
            <a:avLst/>
          </a:prstGeom>
          <a:noFill/>
        </p:spPr>
        <p:txBody>
          <a:bodyPr wrap="square" lIns="121920" tIns="60960" rIns="121920" bIns="60960" rtlCol="0" anchor="t">
            <a:spAutoFit/>
          </a:bodyPr>
          <a:lstStyle/>
          <a:p>
            <a:pPr algn="ctr"/>
            <a:r>
              <a:rPr lang="en-US" sz="1100" dirty="0">
                <a:latin typeface="Calibri"/>
                <a:cs typeface="Calibri"/>
              </a:rPr>
              <a:t>Fetch 2D Control Points</a:t>
            </a:r>
          </a:p>
        </p:txBody>
      </p:sp>
      <p:sp>
        <p:nvSpPr>
          <p:cNvPr id="886" name="Arrow: Right 6">
            <a:extLst>
              <a:ext uri="{FF2B5EF4-FFF2-40B4-BE49-F238E27FC236}">
                <a16:creationId xmlns:a16="http://schemas.microsoft.com/office/drawing/2014/main" id="{F9A8B3E7-4149-B6B2-506B-E1694F4F74C5}"/>
              </a:ext>
            </a:extLst>
          </p:cNvPr>
          <p:cNvSpPr/>
          <p:nvPr/>
        </p:nvSpPr>
        <p:spPr>
          <a:xfrm rot="5400000">
            <a:off x="3478088" y="2788737"/>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7" name="TextBox 4">
            <a:extLst>
              <a:ext uri="{FF2B5EF4-FFF2-40B4-BE49-F238E27FC236}">
                <a16:creationId xmlns:a16="http://schemas.microsoft.com/office/drawing/2014/main" id="{36B29FEB-6FE3-BFA0-D3B2-AADA22E4D4D0}"/>
              </a:ext>
            </a:extLst>
          </p:cNvPr>
          <p:cNvSpPr txBox="1"/>
          <p:nvPr/>
        </p:nvSpPr>
        <p:spPr>
          <a:xfrm>
            <a:off x="2754761" y="3023457"/>
            <a:ext cx="1631197" cy="461665"/>
          </a:xfrm>
          <a:prstGeom prst="rect">
            <a:avLst/>
          </a:prstGeom>
          <a:noFill/>
        </p:spPr>
        <p:txBody>
          <a:bodyPr wrap="square" lIns="121920" tIns="60960" rIns="121920" bIns="60960" rtlCol="0" anchor="t">
            <a:spAutoFit/>
          </a:bodyPr>
          <a:lstStyle/>
          <a:p>
            <a:pPr algn="ctr"/>
            <a:r>
              <a:rPr lang="en-US" sz="1100" dirty="0">
                <a:latin typeface="Calibri"/>
                <a:cs typeface="Calibri"/>
              </a:rPr>
              <a:t>Generate 3D</a:t>
            </a:r>
          </a:p>
          <a:p>
            <a:pPr algn="ctr"/>
            <a:r>
              <a:rPr lang="en-US" sz="1100" dirty="0">
                <a:latin typeface="Calibri"/>
                <a:cs typeface="Calibri"/>
              </a:rPr>
              <a:t>Control Points</a:t>
            </a:r>
          </a:p>
        </p:txBody>
      </p:sp>
      <p:sp>
        <p:nvSpPr>
          <p:cNvPr id="888" name="TextBox 4">
            <a:extLst>
              <a:ext uri="{FF2B5EF4-FFF2-40B4-BE49-F238E27FC236}">
                <a16:creationId xmlns:a16="http://schemas.microsoft.com/office/drawing/2014/main" id="{025D77B7-12CA-3DE3-9391-D28E55150A76}"/>
              </a:ext>
            </a:extLst>
          </p:cNvPr>
          <p:cNvSpPr txBox="1"/>
          <p:nvPr/>
        </p:nvSpPr>
        <p:spPr>
          <a:xfrm>
            <a:off x="2716455" y="1052458"/>
            <a:ext cx="1707810" cy="292388"/>
          </a:xfrm>
          <a:prstGeom prst="rect">
            <a:avLst/>
          </a:prstGeom>
          <a:noFill/>
        </p:spPr>
        <p:txBody>
          <a:bodyPr wrap="square" lIns="121920" tIns="60960" rIns="121920" bIns="60960" rtlCol="0" anchor="t">
            <a:spAutoFit/>
          </a:bodyPr>
          <a:lstStyle/>
          <a:p>
            <a:pPr algn="ctr"/>
            <a:r>
              <a:rPr lang="en-US" sz="1100" b="1" dirty="0">
                <a:solidFill>
                  <a:srgbClr val="FF0000"/>
                </a:solidFill>
                <a:latin typeface="Calibri"/>
                <a:cs typeface="Calibri"/>
              </a:rPr>
              <a:t>Control Point Generation</a:t>
            </a:r>
          </a:p>
        </p:txBody>
      </p:sp>
      <p:sp>
        <p:nvSpPr>
          <p:cNvPr id="889" name="Arrow: Right 6">
            <a:extLst>
              <a:ext uri="{FF2B5EF4-FFF2-40B4-BE49-F238E27FC236}">
                <a16:creationId xmlns:a16="http://schemas.microsoft.com/office/drawing/2014/main" id="{90C8DB16-3835-9AEF-BA00-6387DF548889}"/>
              </a:ext>
            </a:extLst>
          </p:cNvPr>
          <p:cNvSpPr/>
          <p:nvPr/>
        </p:nvSpPr>
        <p:spPr>
          <a:xfrm>
            <a:off x="6475888" y="2798533"/>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0" name="矩形: 圓角 43">
            <a:extLst>
              <a:ext uri="{FF2B5EF4-FFF2-40B4-BE49-F238E27FC236}">
                <a16:creationId xmlns:a16="http://schemas.microsoft.com/office/drawing/2014/main" id="{53276162-B31A-B941-AAF7-CB2D81010E7B}"/>
              </a:ext>
            </a:extLst>
          </p:cNvPr>
          <p:cNvSpPr/>
          <p:nvPr/>
        </p:nvSpPr>
        <p:spPr>
          <a:xfrm>
            <a:off x="4719685" y="1043618"/>
            <a:ext cx="1707810" cy="3533598"/>
          </a:xfrm>
          <a:prstGeom prst="roundRect">
            <a:avLst>
              <a:gd name="adj" fmla="val 8631"/>
            </a:avLst>
          </a:prstGeom>
          <a:solidFill>
            <a:srgbClr val="FFDCD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91" name="Rounded Rectangle 11">
            <a:extLst>
              <a:ext uri="{FF2B5EF4-FFF2-40B4-BE49-F238E27FC236}">
                <a16:creationId xmlns:a16="http://schemas.microsoft.com/office/drawing/2014/main" id="{A3FEFF69-3496-9E68-32B6-4228650F50DC}"/>
              </a:ext>
            </a:extLst>
          </p:cNvPr>
          <p:cNvSpPr/>
          <p:nvPr/>
        </p:nvSpPr>
        <p:spPr>
          <a:xfrm>
            <a:off x="4836451" y="1366570"/>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2" name="Rounded Rectangle 32">
            <a:extLst>
              <a:ext uri="{FF2B5EF4-FFF2-40B4-BE49-F238E27FC236}">
                <a16:creationId xmlns:a16="http://schemas.microsoft.com/office/drawing/2014/main" id="{845E75CF-C79B-C154-9C43-9031DF70BC83}"/>
              </a:ext>
            </a:extLst>
          </p:cNvPr>
          <p:cNvSpPr/>
          <p:nvPr/>
        </p:nvSpPr>
        <p:spPr>
          <a:xfrm>
            <a:off x="4838993" y="3056452"/>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3" name="TextBox 4">
            <a:extLst>
              <a:ext uri="{FF2B5EF4-FFF2-40B4-BE49-F238E27FC236}">
                <a16:creationId xmlns:a16="http://schemas.microsoft.com/office/drawing/2014/main" id="{31695C8E-E224-E149-1CE4-93A68E7959F1}"/>
              </a:ext>
            </a:extLst>
          </p:cNvPr>
          <p:cNvSpPr txBox="1"/>
          <p:nvPr/>
        </p:nvSpPr>
        <p:spPr>
          <a:xfrm>
            <a:off x="4836451" y="1366570"/>
            <a:ext cx="1443372" cy="307777"/>
          </a:xfrm>
          <a:prstGeom prst="rect">
            <a:avLst/>
          </a:prstGeom>
          <a:noFill/>
        </p:spPr>
        <p:txBody>
          <a:bodyPr wrap="square" lIns="121920" tIns="60960" rIns="121920" bIns="60960" rtlCol="0" anchor="t">
            <a:spAutoFit/>
          </a:bodyPr>
          <a:lstStyle/>
          <a:p>
            <a:pPr algn="ctr"/>
            <a:r>
              <a:rPr lang="en-US" sz="1200" dirty="0">
                <a:latin typeface="Calibri"/>
                <a:cs typeface="Calibri"/>
              </a:rPr>
              <a:t>3D </a:t>
            </a:r>
            <a:r>
              <a:rPr lang="en-US" sz="1200" dirty="0">
                <a:latin typeface="Calibri"/>
                <a:ea typeface="Calibri"/>
                <a:cs typeface="Calibri"/>
              </a:rPr>
              <a:t>Hermite Splines</a:t>
            </a:r>
            <a:endParaRPr lang="en-US" sz="1200" dirty="0"/>
          </a:p>
        </p:txBody>
      </p:sp>
      <p:sp>
        <p:nvSpPr>
          <p:cNvPr id="894" name="Arrow: Right 6">
            <a:extLst>
              <a:ext uri="{FF2B5EF4-FFF2-40B4-BE49-F238E27FC236}">
                <a16:creationId xmlns:a16="http://schemas.microsoft.com/office/drawing/2014/main" id="{3C167C53-7EFE-D686-C65C-2B5E227379EB}"/>
              </a:ext>
            </a:extLst>
          </p:cNvPr>
          <p:cNvSpPr/>
          <p:nvPr/>
        </p:nvSpPr>
        <p:spPr>
          <a:xfrm rot="5400000">
            <a:off x="5481318" y="2788737"/>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5" name="TextBox 4">
            <a:extLst>
              <a:ext uri="{FF2B5EF4-FFF2-40B4-BE49-F238E27FC236}">
                <a16:creationId xmlns:a16="http://schemas.microsoft.com/office/drawing/2014/main" id="{B56E0D00-A53D-8BA4-13F3-9512E2D34D7E}"/>
              </a:ext>
            </a:extLst>
          </p:cNvPr>
          <p:cNvSpPr txBox="1"/>
          <p:nvPr/>
        </p:nvSpPr>
        <p:spPr>
          <a:xfrm>
            <a:off x="4757991" y="3025117"/>
            <a:ext cx="1631197" cy="461665"/>
          </a:xfrm>
          <a:prstGeom prst="rect">
            <a:avLst/>
          </a:prstGeom>
          <a:noFill/>
        </p:spPr>
        <p:txBody>
          <a:bodyPr wrap="square" lIns="121920" tIns="60960" rIns="121920" bIns="60960" rtlCol="0" anchor="t">
            <a:spAutoFit/>
          </a:bodyPr>
          <a:lstStyle/>
          <a:p>
            <a:pPr algn="ctr"/>
            <a:r>
              <a:rPr lang="en-US" sz="1100" dirty="0">
                <a:latin typeface="Calibri"/>
                <a:cs typeface="Calibri"/>
              </a:rPr>
              <a:t>Add Connecting </a:t>
            </a:r>
          </a:p>
          <a:p>
            <a:pPr algn="ctr"/>
            <a:r>
              <a:rPr lang="en-US" sz="1100" dirty="0">
                <a:latin typeface="Calibri"/>
                <a:cs typeface="Calibri"/>
              </a:rPr>
              <a:t>Hermite Curves</a:t>
            </a:r>
            <a:endParaRPr lang="en-US" sz="1100" dirty="0"/>
          </a:p>
        </p:txBody>
      </p:sp>
      <p:sp>
        <p:nvSpPr>
          <p:cNvPr id="896" name="TextBox 4">
            <a:extLst>
              <a:ext uri="{FF2B5EF4-FFF2-40B4-BE49-F238E27FC236}">
                <a16:creationId xmlns:a16="http://schemas.microsoft.com/office/drawing/2014/main" id="{655684A8-8115-F523-E796-E5573CB5B69E}"/>
              </a:ext>
            </a:extLst>
          </p:cNvPr>
          <p:cNvSpPr txBox="1"/>
          <p:nvPr/>
        </p:nvSpPr>
        <p:spPr>
          <a:xfrm>
            <a:off x="4719685" y="1052458"/>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Trajectory Generation</a:t>
            </a:r>
          </a:p>
        </p:txBody>
      </p:sp>
      <p:sp>
        <p:nvSpPr>
          <p:cNvPr id="897" name="矩形: 圓角 43">
            <a:extLst>
              <a:ext uri="{FF2B5EF4-FFF2-40B4-BE49-F238E27FC236}">
                <a16:creationId xmlns:a16="http://schemas.microsoft.com/office/drawing/2014/main" id="{EEB20FC7-2AA4-05CC-B5B2-AEAB92D2CE1F}"/>
              </a:ext>
            </a:extLst>
          </p:cNvPr>
          <p:cNvSpPr/>
          <p:nvPr/>
        </p:nvSpPr>
        <p:spPr>
          <a:xfrm>
            <a:off x="6722915" y="1052458"/>
            <a:ext cx="1707810" cy="3533598"/>
          </a:xfrm>
          <a:prstGeom prst="roundRect">
            <a:avLst>
              <a:gd name="adj" fmla="val 8631"/>
            </a:avLst>
          </a:prstGeom>
          <a:solidFill>
            <a:srgbClr val="C1EF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98" name="Rounded Rectangle 11">
            <a:extLst>
              <a:ext uri="{FF2B5EF4-FFF2-40B4-BE49-F238E27FC236}">
                <a16:creationId xmlns:a16="http://schemas.microsoft.com/office/drawing/2014/main" id="{5171E624-A506-1579-1942-49265BB5BB1F}"/>
              </a:ext>
            </a:extLst>
          </p:cNvPr>
          <p:cNvSpPr/>
          <p:nvPr/>
        </p:nvSpPr>
        <p:spPr>
          <a:xfrm>
            <a:off x="6839681" y="1375411"/>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9" name="Rounded Rectangle 32">
            <a:extLst>
              <a:ext uri="{FF2B5EF4-FFF2-40B4-BE49-F238E27FC236}">
                <a16:creationId xmlns:a16="http://schemas.microsoft.com/office/drawing/2014/main" id="{F55C2ED3-4291-953E-8C25-BF7A5C7BE4DC}"/>
              </a:ext>
            </a:extLst>
          </p:cNvPr>
          <p:cNvSpPr/>
          <p:nvPr/>
        </p:nvSpPr>
        <p:spPr>
          <a:xfrm>
            <a:off x="6842223" y="3065293"/>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00" name="TextBox 4">
            <a:extLst>
              <a:ext uri="{FF2B5EF4-FFF2-40B4-BE49-F238E27FC236}">
                <a16:creationId xmlns:a16="http://schemas.microsoft.com/office/drawing/2014/main" id="{82C48B14-B567-F108-E7B1-4D13B517F8CA}"/>
              </a:ext>
            </a:extLst>
          </p:cNvPr>
          <p:cNvSpPr txBox="1"/>
          <p:nvPr/>
        </p:nvSpPr>
        <p:spPr>
          <a:xfrm>
            <a:off x="6839681" y="1375411"/>
            <a:ext cx="1443372" cy="292388"/>
          </a:xfrm>
          <a:prstGeom prst="rect">
            <a:avLst/>
          </a:prstGeom>
          <a:noFill/>
        </p:spPr>
        <p:txBody>
          <a:bodyPr wrap="square" lIns="121920" tIns="60960" rIns="121920" bIns="60960" rtlCol="0" anchor="t">
            <a:spAutoFit/>
          </a:bodyPr>
          <a:lstStyle/>
          <a:p>
            <a:pPr algn="ctr"/>
            <a:r>
              <a:rPr lang="en-US" sz="1100" dirty="0">
                <a:latin typeface="Calibri"/>
                <a:cs typeface="Calibri"/>
              </a:rPr>
              <a:t>Control Robotic Arm</a:t>
            </a:r>
          </a:p>
        </p:txBody>
      </p:sp>
      <p:sp>
        <p:nvSpPr>
          <p:cNvPr id="901" name="Arrow: Right 6">
            <a:extLst>
              <a:ext uri="{FF2B5EF4-FFF2-40B4-BE49-F238E27FC236}">
                <a16:creationId xmlns:a16="http://schemas.microsoft.com/office/drawing/2014/main" id="{0311791A-4352-9648-C4A9-255F0ACEB62A}"/>
              </a:ext>
            </a:extLst>
          </p:cNvPr>
          <p:cNvSpPr/>
          <p:nvPr/>
        </p:nvSpPr>
        <p:spPr>
          <a:xfrm rot="5400000">
            <a:off x="7484548" y="2797578"/>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02" name="TextBox 4">
            <a:extLst>
              <a:ext uri="{FF2B5EF4-FFF2-40B4-BE49-F238E27FC236}">
                <a16:creationId xmlns:a16="http://schemas.microsoft.com/office/drawing/2014/main" id="{8CFE4359-0F48-C5A3-37EE-28C93366B729}"/>
              </a:ext>
            </a:extLst>
          </p:cNvPr>
          <p:cNvSpPr txBox="1"/>
          <p:nvPr/>
        </p:nvSpPr>
        <p:spPr>
          <a:xfrm>
            <a:off x="6839681" y="3081263"/>
            <a:ext cx="1443372" cy="292388"/>
          </a:xfrm>
          <a:prstGeom prst="rect">
            <a:avLst/>
          </a:prstGeom>
          <a:noFill/>
        </p:spPr>
        <p:txBody>
          <a:bodyPr wrap="square" lIns="121920" tIns="60960" rIns="121920" bIns="60960" rtlCol="0" anchor="t">
            <a:spAutoFit/>
          </a:bodyPr>
          <a:lstStyle/>
          <a:p>
            <a:pPr algn="ctr"/>
            <a:r>
              <a:rPr lang="en-US" sz="1100" dirty="0">
                <a:latin typeface="Calibri"/>
                <a:cs typeface="Calibri"/>
              </a:rPr>
              <a:t>Chinese Calligraphy</a:t>
            </a:r>
          </a:p>
        </p:txBody>
      </p:sp>
      <p:sp>
        <p:nvSpPr>
          <p:cNvPr id="903" name="TextBox 4">
            <a:extLst>
              <a:ext uri="{FF2B5EF4-FFF2-40B4-BE49-F238E27FC236}">
                <a16:creationId xmlns:a16="http://schemas.microsoft.com/office/drawing/2014/main" id="{C5362F5A-6D58-F95A-02B6-C2A6F702C66A}"/>
              </a:ext>
            </a:extLst>
          </p:cNvPr>
          <p:cNvSpPr txBox="1"/>
          <p:nvPr/>
        </p:nvSpPr>
        <p:spPr>
          <a:xfrm>
            <a:off x="6722915" y="1061299"/>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Robot Manipulation</a:t>
            </a:r>
          </a:p>
        </p:txBody>
      </p:sp>
      <p:pic>
        <p:nvPicPr>
          <p:cNvPr id="907" name="Picture 906" descr="A graph with a red line drawn on it&#10;&#10;AI-generated content may be incorrect.">
            <a:extLst>
              <a:ext uri="{FF2B5EF4-FFF2-40B4-BE49-F238E27FC236}">
                <a16:creationId xmlns:a16="http://schemas.microsoft.com/office/drawing/2014/main" id="{E90174A4-6D46-A69C-C56B-56D08BC36E90}"/>
              </a:ext>
            </a:extLst>
          </p:cNvPr>
          <p:cNvPicPr>
            <a:picLocks noChangeAspect="1"/>
          </p:cNvPicPr>
          <p:nvPr/>
        </p:nvPicPr>
        <p:blipFill>
          <a:blip r:embed="rId3"/>
          <a:srcRect l="22558" t="14190" r="12762" b="8030"/>
          <a:stretch/>
        </p:blipFill>
        <p:spPr>
          <a:xfrm>
            <a:off x="5036543" y="3426433"/>
            <a:ext cx="1067913" cy="973568"/>
          </a:xfrm>
          <a:prstGeom prst="rect">
            <a:avLst/>
          </a:prstGeom>
        </p:spPr>
      </p:pic>
      <p:pic>
        <p:nvPicPr>
          <p:cNvPr id="908" name="Picture 4">
            <a:extLst>
              <a:ext uri="{FF2B5EF4-FFF2-40B4-BE49-F238E27FC236}">
                <a16:creationId xmlns:a16="http://schemas.microsoft.com/office/drawing/2014/main" id="{9DDA9235-B8E9-A437-7F8A-4018FEF6E5E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0593" t="13607" r="15237" b="13912"/>
          <a:stretch/>
        </p:blipFill>
        <p:spPr bwMode="auto">
          <a:xfrm>
            <a:off x="7110204" y="1616440"/>
            <a:ext cx="930911" cy="1051481"/>
          </a:xfrm>
          <a:prstGeom prst="rect">
            <a:avLst/>
          </a:prstGeom>
          <a:noFill/>
          <a:extLst>
            <a:ext uri="{909E8E84-426E-40DD-AFC4-6F175D3DCCD1}">
              <a14:hiddenFill xmlns:a14="http://schemas.microsoft.com/office/drawing/2010/main">
                <a:solidFill>
                  <a:srgbClr val="FFFFFF"/>
                </a:solidFill>
              </a14:hiddenFill>
            </a:ext>
          </a:extLst>
        </p:spPr>
      </p:pic>
      <p:pic>
        <p:nvPicPr>
          <p:cNvPr id="909" name="Picture 2">
            <a:extLst>
              <a:ext uri="{FF2B5EF4-FFF2-40B4-BE49-F238E27FC236}">
                <a16:creationId xmlns:a16="http://schemas.microsoft.com/office/drawing/2014/main" id="{923FDEB2-39E3-C278-9E31-1A4D0FBB28E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75387" y="3355970"/>
            <a:ext cx="1002866" cy="1045207"/>
          </a:xfrm>
          <a:prstGeom prst="rect">
            <a:avLst/>
          </a:prstGeom>
          <a:noFill/>
          <a:extLst>
            <a:ext uri="{909E8E84-426E-40DD-AFC4-6F175D3DCCD1}">
              <a14:hiddenFill xmlns:a14="http://schemas.microsoft.com/office/drawing/2010/main">
                <a:solidFill>
                  <a:srgbClr val="FFFFFF"/>
                </a:solidFill>
              </a14:hiddenFill>
            </a:ext>
          </a:extLst>
        </p:spPr>
      </p:pic>
      <p:pic>
        <p:nvPicPr>
          <p:cNvPr id="8" name="图形 31">
            <a:extLst>
              <a:ext uri="{FF2B5EF4-FFF2-40B4-BE49-F238E27FC236}">
                <a16:creationId xmlns:a16="http://schemas.microsoft.com/office/drawing/2014/main" id="{07AAC754-9DA3-B170-1584-EC83F0E09E6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75557" y="2434967"/>
            <a:ext cx="214079" cy="197759"/>
          </a:xfrm>
          <a:prstGeom prst="rect">
            <a:avLst/>
          </a:prstGeom>
        </p:spPr>
      </p:pic>
      <p:sp>
        <p:nvSpPr>
          <p:cNvPr id="9" name="文本框 33">
            <a:extLst>
              <a:ext uri="{FF2B5EF4-FFF2-40B4-BE49-F238E27FC236}">
                <a16:creationId xmlns:a16="http://schemas.microsoft.com/office/drawing/2014/main" id="{BFC4017E-174D-FBE6-F78C-4A5C0FD17307}"/>
              </a:ext>
            </a:extLst>
          </p:cNvPr>
          <p:cNvSpPr txBox="1"/>
          <p:nvPr/>
        </p:nvSpPr>
        <p:spPr>
          <a:xfrm>
            <a:off x="931636" y="2404761"/>
            <a:ext cx="1520929" cy="784830"/>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Q: </a:t>
            </a:r>
            <a:r>
              <a:rPr lang="zh-TW" altLang="en-US" sz="900" dirty="0"/>
              <a:t>幫我寫一個關於</a:t>
            </a:r>
            <a:r>
              <a:rPr lang="zh-CN" altLang="en-US" sz="900" b="1" i="1" u="sng" dirty="0"/>
              <a:t>新年</a:t>
            </a:r>
            <a:endParaRPr lang="en-US" altLang="zh-TW" sz="900" b="1" i="1" u="sng" dirty="0"/>
          </a:p>
          <a:p>
            <a:r>
              <a:rPr lang="en-US" altLang="zh-TW" sz="900" dirty="0"/>
              <a:t>     </a:t>
            </a:r>
            <a:r>
              <a:rPr lang="zh-TW" altLang="en-US" sz="900" dirty="0"/>
              <a:t>的四字詞語。</a:t>
            </a:r>
            <a:endParaRPr lang="en-US" altLang="zh-TW" sz="900" dirty="0"/>
          </a:p>
          <a:p>
            <a:r>
              <a:rPr lang="en-US" altLang="zh-CN" sz="900" dirty="0"/>
              <a:t>     (Help me write a four-</a:t>
            </a:r>
          </a:p>
          <a:p>
            <a:r>
              <a:rPr lang="en-US" altLang="zh-CN" sz="900" dirty="0"/>
              <a:t>     character idiom related</a:t>
            </a:r>
          </a:p>
          <a:p>
            <a:r>
              <a:rPr lang="en-US" altLang="zh-CN" sz="900" dirty="0"/>
              <a:t>     to </a:t>
            </a:r>
            <a:r>
              <a:rPr lang="en-US" altLang="zh-CN" sz="900" b="1" i="1" u="sng" dirty="0"/>
              <a:t>Chinese New Year</a:t>
            </a:r>
            <a:r>
              <a:rPr lang="en-US" altLang="zh-CN" sz="900" dirty="0"/>
              <a:t>.)</a:t>
            </a:r>
            <a:endParaRPr lang="zh-CN" altLang="en-US" sz="900" dirty="0"/>
          </a:p>
        </p:txBody>
      </p:sp>
      <p:sp>
        <p:nvSpPr>
          <p:cNvPr id="10" name="文本框 34">
            <a:extLst>
              <a:ext uri="{FF2B5EF4-FFF2-40B4-BE49-F238E27FC236}">
                <a16:creationId xmlns:a16="http://schemas.microsoft.com/office/drawing/2014/main" id="{B8F16BA0-38E9-4410-2514-215F0958DAAE}"/>
              </a:ext>
            </a:extLst>
          </p:cNvPr>
          <p:cNvSpPr txBox="1"/>
          <p:nvPr/>
        </p:nvSpPr>
        <p:spPr>
          <a:xfrm>
            <a:off x="935825" y="3203503"/>
            <a:ext cx="1239817" cy="507831"/>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A: </a:t>
            </a:r>
            <a:r>
              <a:rPr lang="zh-CN" altLang="en-US" sz="900" dirty="0"/>
              <a:t>大吉大利</a:t>
            </a:r>
            <a:endParaRPr lang="en-US" altLang="zh-TW" sz="900" dirty="0"/>
          </a:p>
          <a:p>
            <a:r>
              <a:rPr lang="en-US" altLang="zh-CN" sz="900" dirty="0"/>
              <a:t>    (Great luck </a:t>
            </a:r>
          </a:p>
          <a:p>
            <a:r>
              <a:rPr lang="en-US" altLang="zh-CN" sz="900" dirty="0"/>
              <a:t>    and great profit)</a:t>
            </a:r>
            <a:endParaRPr lang="zh-CN" altLang="en-US" sz="900" dirty="0"/>
          </a:p>
        </p:txBody>
      </p:sp>
      <p:pic>
        <p:nvPicPr>
          <p:cNvPr id="4" name="Picture 3" descr="A black background with a black square&#10;&#10;AI-generated content may be incorrect.">
            <a:extLst>
              <a:ext uri="{FF2B5EF4-FFF2-40B4-BE49-F238E27FC236}">
                <a16:creationId xmlns:a16="http://schemas.microsoft.com/office/drawing/2014/main" id="{EC3A4D1B-3900-BFA2-9CF2-EC8F74E960CC}"/>
              </a:ext>
            </a:extLst>
          </p:cNvPr>
          <p:cNvPicPr>
            <a:picLocks noChangeAspect="1"/>
          </p:cNvPicPr>
          <p:nvPr/>
        </p:nvPicPr>
        <p:blipFill>
          <a:blip r:embed="rId8"/>
          <a:stretch>
            <a:fillRect/>
          </a:stretch>
        </p:blipFill>
        <p:spPr>
          <a:xfrm>
            <a:off x="696120" y="3226619"/>
            <a:ext cx="360085" cy="202548"/>
          </a:xfrm>
          <a:prstGeom prst="rect">
            <a:avLst/>
          </a:prstGeom>
        </p:spPr>
      </p:pic>
      <p:sp>
        <p:nvSpPr>
          <p:cNvPr id="5" name="文本框 33">
            <a:extLst>
              <a:ext uri="{FF2B5EF4-FFF2-40B4-BE49-F238E27FC236}">
                <a16:creationId xmlns:a16="http://schemas.microsoft.com/office/drawing/2014/main" id="{36217EE9-FB01-5CCB-5BCD-A8327BFB6FD3}"/>
              </a:ext>
            </a:extLst>
          </p:cNvPr>
          <p:cNvSpPr txBox="1"/>
          <p:nvPr/>
        </p:nvSpPr>
        <p:spPr>
          <a:xfrm>
            <a:off x="1042290" y="2013619"/>
            <a:ext cx="1280727" cy="276999"/>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1200" b="1" dirty="0"/>
              <a:t>ChatGPT - 4o</a:t>
            </a:r>
            <a:endParaRPr lang="zh-CN" altLang="en-US" sz="1200" b="1" dirty="0"/>
          </a:p>
        </p:txBody>
      </p:sp>
      <p:pic>
        <p:nvPicPr>
          <p:cNvPr id="6" name="Picture 5" descr="A black background with a black square&#10;&#10;AI-generated content may be incorrect.">
            <a:extLst>
              <a:ext uri="{FF2B5EF4-FFF2-40B4-BE49-F238E27FC236}">
                <a16:creationId xmlns:a16="http://schemas.microsoft.com/office/drawing/2014/main" id="{41FE39BC-77CB-6BE4-1044-0A9CAA1DA4EF}"/>
              </a:ext>
            </a:extLst>
          </p:cNvPr>
          <p:cNvPicPr>
            <a:picLocks noChangeAspect="1"/>
          </p:cNvPicPr>
          <p:nvPr/>
        </p:nvPicPr>
        <p:blipFill>
          <a:blip r:embed="rId8"/>
          <a:stretch>
            <a:fillRect/>
          </a:stretch>
        </p:blipFill>
        <p:spPr>
          <a:xfrm>
            <a:off x="832275" y="2053323"/>
            <a:ext cx="360085" cy="202548"/>
          </a:xfrm>
          <a:prstGeom prst="rect">
            <a:avLst/>
          </a:prstGeom>
        </p:spPr>
      </p:pic>
      <p:pic>
        <p:nvPicPr>
          <p:cNvPr id="2" name="Picture 1">
            <a:extLst>
              <a:ext uri="{FF2B5EF4-FFF2-40B4-BE49-F238E27FC236}">
                <a16:creationId xmlns:a16="http://schemas.microsoft.com/office/drawing/2014/main" id="{465C8F4E-EB26-3B7D-ACE8-236401994848}"/>
              </a:ext>
            </a:extLst>
          </p:cNvPr>
          <p:cNvPicPr>
            <a:picLocks noChangeAspect="1"/>
          </p:cNvPicPr>
          <p:nvPr/>
        </p:nvPicPr>
        <p:blipFill>
          <a:blip r:embed="rId9"/>
          <a:stretch>
            <a:fillRect/>
          </a:stretch>
        </p:blipFill>
        <p:spPr>
          <a:xfrm>
            <a:off x="3071820" y="3415667"/>
            <a:ext cx="1019623" cy="1026501"/>
          </a:xfrm>
          <a:prstGeom prst="rect">
            <a:avLst/>
          </a:prstGeom>
        </p:spPr>
      </p:pic>
      <p:pic>
        <p:nvPicPr>
          <p:cNvPr id="3" name="Picture 2">
            <a:extLst>
              <a:ext uri="{FF2B5EF4-FFF2-40B4-BE49-F238E27FC236}">
                <a16:creationId xmlns:a16="http://schemas.microsoft.com/office/drawing/2014/main" id="{F91CA4BD-0A1A-F3C0-77A3-284882DF0A68}"/>
              </a:ext>
            </a:extLst>
          </p:cNvPr>
          <p:cNvPicPr>
            <a:picLocks noChangeAspect="1"/>
          </p:cNvPicPr>
          <p:nvPr/>
        </p:nvPicPr>
        <p:blipFill>
          <a:blip r:embed="rId10"/>
          <a:stretch>
            <a:fillRect/>
          </a:stretch>
        </p:blipFill>
        <p:spPr>
          <a:xfrm>
            <a:off x="3098698" y="1751701"/>
            <a:ext cx="926995" cy="928548"/>
          </a:xfrm>
          <a:prstGeom prst="rect">
            <a:avLst/>
          </a:prstGeom>
        </p:spPr>
      </p:pic>
      <p:pic>
        <p:nvPicPr>
          <p:cNvPr id="7" name="Picture 6">
            <a:extLst>
              <a:ext uri="{FF2B5EF4-FFF2-40B4-BE49-F238E27FC236}">
                <a16:creationId xmlns:a16="http://schemas.microsoft.com/office/drawing/2014/main" id="{832400CA-93EB-94B2-EB4A-D80F0C24F92E}"/>
              </a:ext>
            </a:extLst>
          </p:cNvPr>
          <p:cNvPicPr>
            <a:picLocks noChangeAspect="1"/>
          </p:cNvPicPr>
          <p:nvPr/>
        </p:nvPicPr>
        <p:blipFill>
          <a:blip r:embed="rId11"/>
          <a:stretch>
            <a:fillRect/>
          </a:stretch>
        </p:blipFill>
        <p:spPr>
          <a:xfrm>
            <a:off x="5032782" y="1618285"/>
            <a:ext cx="1062358" cy="1062358"/>
          </a:xfrm>
          <a:prstGeom prst="rect">
            <a:avLst/>
          </a:prstGeom>
        </p:spPr>
      </p:pic>
    </p:spTree>
    <p:extLst>
      <p:ext uri="{BB962C8B-B14F-4D97-AF65-F5344CB8AC3E}">
        <p14:creationId xmlns:p14="http://schemas.microsoft.com/office/powerpoint/2010/main" val="40352300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0C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1FEC6A8-6EAE-693B-B2E9-3C44E6074B83}"/>
              </a:ext>
            </a:extLst>
          </p:cNvPr>
          <p:cNvPicPr>
            <a:picLocks noChangeAspect="1"/>
          </p:cNvPicPr>
          <p:nvPr/>
        </p:nvPicPr>
        <p:blipFill>
          <a:blip r:embed="rId3"/>
          <a:stretch>
            <a:fillRect/>
          </a:stretch>
        </p:blipFill>
        <p:spPr>
          <a:xfrm>
            <a:off x="5640116" y="1658603"/>
            <a:ext cx="2648220" cy="2652657"/>
          </a:xfrm>
          <a:prstGeom prst="rect">
            <a:avLst/>
          </a:prstGeom>
        </p:spPr>
      </p:pic>
      <p:sp>
        <p:nvSpPr>
          <p:cNvPr id="2" name="Title 1">
            <a:extLst>
              <a:ext uri="{FF2B5EF4-FFF2-40B4-BE49-F238E27FC236}">
                <a16:creationId xmlns:a16="http://schemas.microsoft.com/office/drawing/2014/main" id="{D4DC3A39-966C-9C0C-1839-A969EFDFD76A}"/>
              </a:ext>
            </a:extLst>
          </p:cNvPr>
          <p:cNvSpPr>
            <a:spLocks noGrp="1"/>
          </p:cNvSpPr>
          <p:nvPr>
            <p:ph type="title"/>
          </p:nvPr>
        </p:nvSpPr>
        <p:spPr/>
        <p:txBody>
          <a:bodyPr/>
          <a:lstStyle/>
          <a:p>
            <a:r>
              <a:rPr lang="en-US" dirty="0"/>
              <a:t>Fetch 2D Control Points</a:t>
            </a:r>
          </a:p>
        </p:txBody>
      </p:sp>
      <p:pic>
        <p:nvPicPr>
          <p:cNvPr id="7" name="Picture 6">
            <a:extLst>
              <a:ext uri="{FF2B5EF4-FFF2-40B4-BE49-F238E27FC236}">
                <a16:creationId xmlns:a16="http://schemas.microsoft.com/office/drawing/2014/main" id="{8B49D262-C371-BE93-52EC-E67B2BE71762}"/>
              </a:ext>
            </a:extLst>
          </p:cNvPr>
          <p:cNvPicPr>
            <a:picLocks noChangeAspect="1"/>
          </p:cNvPicPr>
          <p:nvPr/>
        </p:nvPicPr>
        <p:blipFill>
          <a:blip r:embed="rId4"/>
          <a:stretch>
            <a:fillRect/>
          </a:stretch>
        </p:blipFill>
        <p:spPr>
          <a:xfrm>
            <a:off x="817134" y="1472333"/>
            <a:ext cx="4537797" cy="3025198"/>
          </a:xfrm>
          <a:prstGeom prst="rect">
            <a:avLst/>
          </a:prstGeom>
        </p:spPr>
      </p:pic>
      <p:sp>
        <p:nvSpPr>
          <p:cNvPr id="8" name="Google Shape;747;p53">
            <a:extLst>
              <a:ext uri="{FF2B5EF4-FFF2-40B4-BE49-F238E27FC236}">
                <a16:creationId xmlns:a16="http://schemas.microsoft.com/office/drawing/2014/main" id="{584285A5-D0FE-D6A5-5571-03C14756F7F7}"/>
              </a:ext>
            </a:extLst>
          </p:cNvPr>
          <p:cNvSpPr txBox="1">
            <a:spLocks/>
          </p:cNvSpPr>
          <p:nvPr/>
        </p:nvSpPr>
        <p:spPr>
          <a:xfrm>
            <a:off x="713225" y="1086892"/>
            <a:ext cx="4926891" cy="45720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12000"/>
              <a:buFont typeface="Skranji"/>
              <a:buNone/>
              <a:defRPr sz="9000" b="0" i="0" u="none" strike="noStrike" cap="none">
                <a:solidFill>
                  <a:schemeClr val="dk2"/>
                </a:solidFill>
                <a:latin typeface="Skranji"/>
                <a:ea typeface="Skranji"/>
                <a:cs typeface="Skranji"/>
                <a:sym typeface="Skranji"/>
              </a:defRPr>
            </a:lvl1pPr>
            <a:lvl2pPr marR="0" lvl="1"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2pPr>
            <a:lvl3pPr marR="0" lvl="2"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3pPr>
            <a:lvl4pPr marR="0" lvl="3"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4pPr>
            <a:lvl5pPr marR="0" lvl="4"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5pPr>
            <a:lvl6pPr marR="0" lvl="5"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6pPr>
            <a:lvl7pPr marR="0" lvl="6"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7pPr>
            <a:lvl8pPr marR="0" lvl="7"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8pPr>
            <a:lvl9pPr marR="0" lvl="8"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9pPr>
          </a:lstStyle>
          <a:p>
            <a:pPr algn="l"/>
            <a:r>
              <a:rPr lang="it-IT" sz="2600" dirty="0">
                <a:solidFill>
                  <a:schemeClr val="tx1"/>
                </a:solidFill>
              </a:rPr>
              <a:t>From Make Me a Hanzi Dataset</a:t>
            </a:r>
            <a:endParaRPr lang="en" dirty="0">
              <a:solidFill>
                <a:schemeClr val="tx1"/>
              </a:solidFill>
            </a:endParaRPr>
          </a:p>
        </p:txBody>
      </p:sp>
      <p:sp>
        <p:nvSpPr>
          <p:cNvPr id="4" name="Arrow: Right 3">
            <a:extLst>
              <a:ext uri="{FF2B5EF4-FFF2-40B4-BE49-F238E27FC236}">
                <a16:creationId xmlns:a16="http://schemas.microsoft.com/office/drawing/2014/main" id="{E326F3A5-8AFE-6899-ABA5-EE407660C572}"/>
              </a:ext>
            </a:extLst>
          </p:cNvPr>
          <p:cNvSpPr/>
          <p:nvPr/>
        </p:nvSpPr>
        <p:spPr>
          <a:xfrm rot="3472572">
            <a:off x="6531087" y="1808463"/>
            <a:ext cx="317569" cy="187359"/>
          </a:xfrm>
          <a:prstGeom prst="rightArrow">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Right 4">
            <a:extLst>
              <a:ext uri="{FF2B5EF4-FFF2-40B4-BE49-F238E27FC236}">
                <a16:creationId xmlns:a16="http://schemas.microsoft.com/office/drawing/2014/main" id="{26709588-C9D1-69FA-373E-BF121B8FC0F4}"/>
              </a:ext>
            </a:extLst>
          </p:cNvPr>
          <p:cNvSpPr/>
          <p:nvPr/>
        </p:nvSpPr>
        <p:spPr>
          <a:xfrm rot="9430523">
            <a:off x="7851494" y="2330132"/>
            <a:ext cx="317569" cy="187359"/>
          </a:xfrm>
          <a:prstGeom prst="rightArrow">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77323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0C1"/>
        </a:solidFill>
        <a:effectLst/>
      </p:bgPr>
    </p:bg>
    <p:spTree>
      <p:nvGrpSpPr>
        <p:cNvPr id="1" name="">
          <a:extLst>
            <a:ext uri="{FF2B5EF4-FFF2-40B4-BE49-F238E27FC236}">
              <a16:creationId xmlns:a16="http://schemas.microsoft.com/office/drawing/2014/main" id="{5EBED18C-83A6-2F61-E251-532482A3670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E1FA157-F243-6804-52C7-D8C3B04362B5}"/>
              </a:ext>
            </a:extLst>
          </p:cNvPr>
          <p:cNvSpPr>
            <a:spLocks noGrp="1"/>
          </p:cNvSpPr>
          <p:nvPr>
            <p:ph type="title"/>
          </p:nvPr>
        </p:nvSpPr>
        <p:spPr/>
        <p:txBody>
          <a:bodyPr/>
          <a:lstStyle/>
          <a:p>
            <a:r>
              <a:rPr lang="en-US" dirty="0"/>
              <a:t>Calculate 3D control points</a:t>
            </a:r>
          </a:p>
        </p:txBody>
      </p:sp>
      <p:sp>
        <p:nvSpPr>
          <p:cNvPr id="8" name="Google Shape;747;p53">
            <a:extLst>
              <a:ext uri="{FF2B5EF4-FFF2-40B4-BE49-F238E27FC236}">
                <a16:creationId xmlns:a16="http://schemas.microsoft.com/office/drawing/2014/main" id="{8C8979DC-4134-088B-F8B4-D8BDC8A8EBBD}"/>
              </a:ext>
            </a:extLst>
          </p:cNvPr>
          <p:cNvSpPr txBox="1">
            <a:spLocks/>
          </p:cNvSpPr>
          <p:nvPr/>
        </p:nvSpPr>
        <p:spPr>
          <a:xfrm>
            <a:off x="713225" y="1086892"/>
            <a:ext cx="4926891" cy="45720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12000"/>
              <a:buFont typeface="Skranji"/>
              <a:buNone/>
              <a:defRPr sz="9000" b="0" i="0" u="none" strike="noStrike" cap="none">
                <a:solidFill>
                  <a:schemeClr val="dk2"/>
                </a:solidFill>
                <a:latin typeface="Skranji"/>
                <a:ea typeface="Skranji"/>
                <a:cs typeface="Skranji"/>
                <a:sym typeface="Skranji"/>
              </a:defRPr>
            </a:lvl1pPr>
            <a:lvl2pPr marR="0" lvl="1"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2pPr>
            <a:lvl3pPr marR="0" lvl="2"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3pPr>
            <a:lvl4pPr marR="0" lvl="3"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4pPr>
            <a:lvl5pPr marR="0" lvl="4"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5pPr>
            <a:lvl6pPr marR="0" lvl="5"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6pPr>
            <a:lvl7pPr marR="0" lvl="6"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7pPr>
            <a:lvl8pPr marR="0" lvl="7"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8pPr>
            <a:lvl9pPr marR="0" lvl="8"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9pPr>
          </a:lstStyle>
          <a:p>
            <a:pPr algn="l"/>
            <a:r>
              <a:rPr lang="it-IT" sz="2600" dirty="0">
                <a:solidFill>
                  <a:schemeClr val="tx1"/>
                </a:solidFill>
              </a:rPr>
              <a:t>using Largest Fitting Circles</a:t>
            </a:r>
            <a:endParaRPr lang="en" dirty="0">
              <a:solidFill>
                <a:schemeClr val="tx1"/>
              </a:solidFill>
            </a:endParaRPr>
          </a:p>
        </p:txBody>
      </p:sp>
      <p:pic>
        <p:nvPicPr>
          <p:cNvPr id="6" name="Picture 5">
            <a:extLst>
              <a:ext uri="{FF2B5EF4-FFF2-40B4-BE49-F238E27FC236}">
                <a16:creationId xmlns:a16="http://schemas.microsoft.com/office/drawing/2014/main" id="{0B5D294B-3337-E022-E5BE-B5A35C41D6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7118" y="4509656"/>
            <a:ext cx="7593607" cy="477522"/>
          </a:xfrm>
          <a:prstGeom prst="rect">
            <a:avLst/>
          </a:prstGeom>
        </p:spPr>
      </p:pic>
      <p:pic>
        <p:nvPicPr>
          <p:cNvPr id="7" name="Picture 6">
            <a:extLst>
              <a:ext uri="{FF2B5EF4-FFF2-40B4-BE49-F238E27FC236}">
                <a16:creationId xmlns:a16="http://schemas.microsoft.com/office/drawing/2014/main" id="{DB1564AD-6E4E-1913-7310-056ED2EE7D52}"/>
              </a:ext>
            </a:extLst>
          </p:cNvPr>
          <p:cNvPicPr>
            <a:picLocks noChangeAspect="1"/>
          </p:cNvPicPr>
          <p:nvPr/>
        </p:nvPicPr>
        <p:blipFill>
          <a:blip r:embed="rId4"/>
          <a:stretch>
            <a:fillRect/>
          </a:stretch>
        </p:blipFill>
        <p:spPr>
          <a:xfrm>
            <a:off x="1578003" y="1542640"/>
            <a:ext cx="2782874" cy="2782874"/>
          </a:xfrm>
          <a:prstGeom prst="rect">
            <a:avLst/>
          </a:prstGeom>
        </p:spPr>
      </p:pic>
      <p:pic>
        <p:nvPicPr>
          <p:cNvPr id="3" name="Picture 2">
            <a:extLst>
              <a:ext uri="{FF2B5EF4-FFF2-40B4-BE49-F238E27FC236}">
                <a16:creationId xmlns:a16="http://schemas.microsoft.com/office/drawing/2014/main" id="{F382602C-ED3A-FEB8-FDD0-59857BE61725}"/>
              </a:ext>
            </a:extLst>
          </p:cNvPr>
          <p:cNvPicPr>
            <a:picLocks noChangeAspect="1"/>
          </p:cNvPicPr>
          <p:nvPr/>
        </p:nvPicPr>
        <p:blipFill>
          <a:blip r:embed="rId5"/>
          <a:stretch>
            <a:fillRect/>
          </a:stretch>
        </p:blipFill>
        <p:spPr>
          <a:xfrm>
            <a:off x="4916973" y="1542640"/>
            <a:ext cx="2764228" cy="2782874"/>
          </a:xfrm>
          <a:prstGeom prst="rect">
            <a:avLst/>
          </a:prstGeom>
        </p:spPr>
      </p:pic>
    </p:spTree>
    <p:extLst>
      <p:ext uri="{BB962C8B-B14F-4D97-AF65-F5344CB8AC3E}">
        <p14:creationId xmlns:p14="http://schemas.microsoft.com/office/powerpoint/2010/main" val="42891327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DCDC"/>
        </a:solidFill>
        <a:effectLst/>
      </p:bgPr>
    </p:bg>
    <p:spTree>
      <p:nvGrpSpPr>
        <p:cNvPr id="1" name="Shape 835">
          <a:extLst>
            <a:ext uri="{FF2B5EF4-FFF2-40B4-BE49-F238E27FC236}">
              <a16:creationId xmlns:a16="http://schemas.microsoft.com/office/drawing/2014/main" id="{3CE67367-8744-3120-EA6C-1462E1FADA35}"/>
            </a:ext>
          </a:extLst>
        </p:cNvPr>
        <p:cNvGrpSpPr/>
        <p:nvPr/>
      </p:nvGrpSpPr>
      <p:grpSpPr>
        <a:xfrm>
          <a:off x="0" y="0"/>
          <a:ext cx="0" cy="0"/>
          <a:chOff x="0" y="0"/>
          <a:chExt cx="0" cy="0"/>
        </a:xfrm>
      </p:grpSpPr>
      <p:sp>
        <p:nvSpPr>
          <p:cNvPr id="11" name="矩形: 圓角 43">
            <a:extLst>
              <a:ext uri="{FF2B5EF4-FFF2-40B4-BE49-F238E27FC236}">
                <a16:creationId xmlns:a16="http://schemas.microsoft.com/office/drawing/2014/main" id="{776EE3B4-363C-9757-E0BC-A6A6DC73A410}"/>
              </a:ext>
            </a:extLst>
          </p:cNvPr>
          <p:cNvSpPr/>
          <p:nvPr/>
        </p:nvSpPr>
        <p:spPr>
          <a:xfrm>
            <a:off x="705646" y="1983106"/>
            <a:ext cx="1719448" cy="1798327"/>
          </a:xfrm>
          <a:prstGeom prst="roundRect">
            <a:avLst>
              <a:gd name="adj" fmla="val 8631"/>
            </a:avLst>
          </a:prstGeom>
          <a:solidFill>
            <a:srgbClr val="C9F2D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dirty="0"/>
          </a:p>
        </p:txBody>
      </p:sp>
      <p:sp>
        <p:nvSpPr>
          <p:cNvPr id="836" name="Google Shape;836;p59">
            <a:extLst>
              <a:ext uri="{FF2B5EF4-FFF2-40B4-BE49-F238E27FC236}">
                <a16:creationId xmlns:a16="http://schemas.microsoft.com/office/drawing/2014/main" id="{756F43EB-83E1-83A4-4F34-63CBFC00A029}"/>
              </a:ext>
            </a:extLst>
          </p:cNvPr>
          <p:cNvSpPr txBox="1">
            <a:spLocks noGrp="1"/>
          </p:cNvSpPr>
          <p:nvPr>
            <p:ph type="title"/>
          </p:nvPr>
        </p:nvSpPr>
        <p:spPr>
          <a:xfrm>
            <a:off x="660837" y="343071"/>
            <a:ext cx="7717500" cy="56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t>
            </a:r>
            <a:r>
              <a:rPr lang="en-US" altLang="zh-CN" dirty="0" err="1"/>
              <a:t>rajectory</a:t>
            </a:r>
            <a:r>
              <a:rPr lang="en-US" altLang="zh-CN" dirty="0"/>
              <a:t> Generation</a:t>
            </a:r>
            <a:endParaRPr dirty="0"/>
          </a:p>
        </p:txBody>
      </p:sp>
      <p:sp>
        <p:nvSpPr>
          <p:cNvPr id="870" name="Arrow: Right 6">
            <a:extLst>
              <a:ext uri="{FF2B5EF4-FFF2-40B4-BE49-F238E27FC236}">
                <a16:creationId xmlns:a16="http://schemas.microsoft.com/office/drawing/2014/main" id="{AC5E7BF3-6E5C-35EF-4C8D-CFAB6AE62AF7}"/>
              </a:ext>
            </a:extLst>
          </p:cNvPr>
          <p:cNvSpPr/>
          <p:nvPr/>
        </p:nvSpPr>
        <p:spPr>
          <a:xfrm>
            <a:off x="2469428" y="2789692"/>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1" name="Arrow: Right 6">
            <a:extLst>
              <a:ext uri="{FF2B5EF4-FFF2-40B4-BE49-F238E27FC236}">
                <a16:creationId xmlns:a16="http://schemas.microsoft.com/office/drawing/2014/main" id="{08AB3C0D-CFBE-25B3-F574-0F56CD9F37C1}"/>
              </a:ext>
            </a:extLst>
          </p:cNvPr>
          <p:cNvSpPr/>
          <p:nvPr/>
        </p:nvSpPr>
        <p:spPr>
          <a:xfrm>
            <a:off x="4472658" y="2798533"/>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2" name="矩形: 圓角 43">
            <a:extLst>
              <a:ext uri="{FF2B5EF4-FFF2-40B4-BE49-F238E27FC236}">
                <a16:creationId xmlns:a16="http://schemas.microsoft.com/office/drawing/2014/main" id="{5DC5B99B-24E3-2564-6E2D-5065F388047A}"/>
              </a:ext>
            </a:extLst>
          </p:cNvPr>
          <p:cNvSpPr/>
          <p:nvPr/>
        </p:nvSpPr>
        <p:spPr>
          <a:xfrm>
            <a:off x="2716455" y="1043618"/>
            <a:ext cx="1707810" cy="3533598"/>
          </a:xfrm>
          <a:prstGeom prst="roundRect">
            <a:avLst>
              <a:gd name="adj" fmla="val 8631"/>
            </a:avLst>
          </a:prstGeom>
          <a:solidFill>
            <a:srgbClr val="FFF0C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83" name="Rounded Rectangle 11">
            <a:extLst>
              <a:ext uri="{FF2B5EF4-FFF2-40B4-BE49-F238E27FC236}">
                <a16:creationId xmlns:a16="http://schemas.microsoft.com/office/drawing/2014/main" id="{2F8FBEC3-4E81-4DAC-8A4E-F919A65CB59B}"/>
              </a:ext>
            </a:extLst>
          </p:cNvPr>
          <p:cNvSpPr/>
          <p:nvPr/>
        </p:nvSpPr>
        <p:spPr>
          <a:xfrm>
            <a:off x="2833221" y="1366570"/>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4" name="Rounded Rectangle 32">
            <a:extLst>
              <a:ext uri="{FF2B5EF4-FFF2-40B4-BE49-F238E27FC236}">
                <a16:creationId xmlns:a16="http://schemas.microsoft.com/office/drawing/2014/main" id="{9348CFB5-9A03-D238-461A-7EF3535540EF}"/>
              </a:ext>
            </a:extLst>
          </p:cNvPr>
          <p:cNvSpPr/>
          <p:nvPr/>
        </p:nvSpPr>
        <p:spPr>
          <a:xfrm>
            <a:off x="2835763" y="3056452"/>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5" name="TextBox 4">
            <a:extLst>
              <a:ext uri="{FF2B5EF4-FFF2-40B4-BE49-F238E27FC236}">
                <a16:creationId xmlns:a16="http://schemas.microsoft.com/office/drawing/2014/main" id="{4DB2606A-F7F6-CCB8-4CD4-0403E382A090}"/>
              </a:ext>
            </a:extLst>
          </p:cNvPr>
          <p:cNvSpPr txBox="1"/>
          <p:nvPr/>
        </p:nvSpPr>
        <p:spPr>
          <a:xfrm>
            <a:off x="2831740" y="1366570"/>
            <a:ext cx="1443373" cy="461665"/>
          </a:xfrm>
          <a:prstGeom prst="rect">
            <a:avLst/>
          </a:prstGeom>
          <a:noFill/>
        </p:spPr>
        <p:txBody>
          <a:bodyPr wrap="square" lIns="121920" tIns="60960" rIns="121920" bIns="60960" rtlCol="0" anchor="t">
            <a:spAutoFit/>
          </a:bodyPr>
          <a:lstStyle/>
          <a:p>
            <a:pPr algn="ctr"/>
            <a:r>
              <a:rPr lang="en-US" sz="1100" dirty="0">
                <a:latin typeface="Calibri"/>
                <a:cs typeface="Calibri"/>
              </a:rPr>
              <a:t>Fetch 2D </a:t>
            </a:r>
          </a:p>
          <a:p>
            <a:pPr algn="ctr"/>
            <a:r>
              <a:rPr lang="en-US" sz="1100" dirty="0">
                <a:latin typeface="Calibri"/>
                <a:cs typeface="Calibri"/>
              </a:rPr>
              <a:t>Control Points</a:t>
            </a:r>
          </a:p>
        </p:txBody>
      </p:sp>
      <p:sp>
        <p:nvSpPr>
          <p:cNvPr id="886" name="Arrow: Right 6">
            <a:extLst>
              <a:ext uri="{FF2B5EF4-FFF2-40B4-BE49-F238E27FC236}">
                <a16:creationId xmlns:a16="http://schemas.microsoft.com/office/drawing/2014/main" id="{0D3D34D9-AC11-723A-ECAB-79A2E2F8DCCE}"/>
              </a:ext>
            </a:extLst>
          </p:cNvPr>
          <p:cNvSpPr/>
          <p:nvPr/>
        </p:nvSpPr>
        <p:spPr>
          <a:xfrm rot="5400000">
            <a:off x="3478088" y="2788737"/>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7" name="TextBox 4">
            <a:extLst>
              <a:ext uri="{FF2B5EF4-FFF2-40B4-BE49-F238E27FC236}">
                <a16:creationId xmlns:a16="http://schemas.microsoft.com/office/drawing/2014/main" id="{1DA0BDB7-4AF3-3104-4D94-33889CD0415B}"/>
              </a:ext>
            </a:extLst>
          </p:cNvPr>
          <p:cNvSpPr txBox="1"/>
          <p:nvPr/>
        </p:nvSpPr>
        <p:spPr>
          <a:xfrm>
            <a:off x="2754761" y="3023457"/>
            <a:ext cx="1631197" cy="461665"/>
          </a:xfrm>
          <a:prstGeom prst="rect">
            <a:avLst/>
          </a:prstGeom>
          <a:noFill/>
        </p:spPr>
        <p:txBody>
          <a:bodyPr wrap="square" lIns="121920" tIns="60960" rIns="121920" bIns="60960" rtlCol="0" anchor="t">
            <a:spAutoFit/>
          </a:bodyPr>
          <a:lstStyle/>
          <a:p>
            <a:pPr algn="ctr"/>
            <a:r>
              <a:rPr lang="en-US" sz="1100" dirty="0">
                <a:latin typeface="Calibri"/>
                <a:cs typeface="Calibri"/>
              </a:rPr>
              <a:t>Generate 3D</a:t>
            </a:r>
          </a:p>
          <a:p>
            <a:pPr algn="ctr"/>
            <a:r>
              <a:rPr lang="en-US" sz="1100" dirty="0">
                <a:latin typeface="Calibri"/>
                <a:cs typeface="Calibri"/>
              </a:rPr>
              <a:t>Control Points</a:t>
            </a:r>
          </a:p>
        </p:txBody>
      </p:sp>
      <p:sp>
        <p:nvSpPr>
          <p:cNvPr id="888" name="TextBox 4">
            <a:extLst>
              <a:ext uri="{FF2B5EF4-FFF2-40B4-BE49-F238E27FC236}">
                <a16:creationId xmlns:a16="http://schemas.microsoft.com/office/drawing/2014/main" id="{C4DAC59A-EEE1-B637-507A-47892B1C700F}"/>
              </a:ext>
            </a:extLst>
          </p:cNvPr>
          <p:cNvSpPr txBox="1"/>
          <p:nvPr/>
        </p:nvSpPr>
        <p:spPr>
          <a:xfrm>
            <a:off x="2716455" y="1052458"/>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Control Point Generation</a:t>
            </a:r>
          </a:p>
        </p:txBody>
      </p:sp>
      <p:sp>
        <p:nvSpPr>
          <p:cNvPr id="889" name="Arrow: Right 6">
            <a:extLst>
              <a:ext uri="{FF2B5EF4-FFF2-40B4-BE49-F238E27FC236}">
                <a16:creationId xmlns:a16="http://schemas.microsoft.com/office/drawing/2014/main" id="{473F12D8-340A-A783-B345-7E68778A0F67}"/>
              </a:ext>
            </a:extLst>
          </p:cNvPr>
          <p:cNvSpPr/>
          <p:nvPr/>
        </p:nvSpPr>
        <p:spPr>
          <a:xfrm>
            <a:off x="6475888" y="2798533"/>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0" name="矩形: 圓角 43">
            <a:extLst>
              <a:ext uri="{FF2B5EF4-FFF2-40B4-BE49-F238E27FC236}">
                <a16:creationId xmlns:a16="http://schemas.microsoft.com/office/drawing/2014/main" id="{CC632ECB-49F9-0A08-5836-54A00DB43694}"/>
              </a:ext>
            </a:extLst>
          </p:cNvPr>
          <p:cNvSpPr/>
          <p:nvPr/>
        </p:nvSpPr>
        <p:spPr>
          <a:xfrm>
            <a:off x="4719685" y="1043618"/>
            <a:ext cx="1707810" cy="3533598"/>
          </a:xfrm>
          <a:prstGeom prst="roundRect">
            <a:avLst>
              <a:gd name="adj" fmla="val 8631"/>
            </a:avLst>
          </a:prstGeom>
          <a:solidFill>
            <a:srgbClr val="FFDCDC"/>
          </a:solid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91" name="Rounded Rectangle 11">
            <a:extLst>
              <a:ext uri="{FF2B5EF4-FFF2-40B4-BE49-F238E27FC236}">
                <a16:creationId xmlns:a16="http://schemas.microsoft.com/office/drawing/2014/main" id="{F9DDBE6A-D569-1F67-9CE4-F8391F1446E7}"/>
              </a:ext>
            </a:extLst>
          </p:cNvPr>
          <p:cNvSpPr/>
          <p:nvPr/>
        </p:nvSpPr>
        <p:spPr>
          <a:xfrm>
            <a:off x="4836451" y="1366570"/>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2" name="Rounded Rectangle 32">
            <a:extLst>
              <a:ext uri="{FF2B5EF4-FFF2-40B4-BE49-F238E27FC236}">
                <a16:creationId xmlns:a16="http://schemas.microsoft.com/office/drawing/2014/main" id="{EAB72AA0-EAAE-9409-2DDA-90C5B02FDA2E}"/>
              </a:ext>
            </a:extLst>
          </p:cNvPr>
          <p:cNvSpPr/>
          <p:nvPr/>
        </p:nvSpPr>
        <p:spPr>
          <a:xfrm>
            <a:off x="4838993" y="3056452"/>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3" name="TextBox 4">
            <a:extLst>
              <a:ext uri="{FF2B5EF4-FFF2-40B4-BE49-F238E27FC236}">
                <a16:creationId xmlns:a16="http://schemas.microsoft.com/office/drawing/2014/main" id="{1636158F-DDB5-586B-C537-24886406A471}"/>
              </a:ext>
            </a:extLst>
          </p:cNvPr>
          <p:cNvSpPr txBox="1"/>
          <p:nvPr/>
        </p:nvSpPr>
        <p:spPr>
          <a:xfrm>
            <a:off x="4836451" y="1366570"/>
            <a:ext cx="1443372" cy="307777"/>
          </a:xfrm>
          <a:prstGeom prst="rect">
            <a:avLst/>
          </a:prstGeom>
          <a:noFill/>
        </p:spPr>
        <p:txBody>
          <a:bodyPr wrap="square" lIns="121920" tIns="60960" rIns="121920" bIns="60960" rtlCol="0" anchor="t">
            <a:spAutoFit/>
          </a:bodyPr>
          <a:lstStyle/>
          <a:p>
            <a:pPr algn="ctr"/>
            <a:r>
              <a:rPr lang="en-US" sz="1200" dirty="0">
                <a:latin typeface="Calibri"/>
                <a:cs typeface="Calibri"/>
              </a:rPr>
              <a:t>3D </a:t>
            </a:r>
            <a:r>
              <a:rPr lang="en-US" sz="1200" dirty="0">
                <a:latin typeface="Calibri"/>
                <a:ea typeface="Calibri"/>
                <a:cs typeface="Calibri"/>
              </a:rPr>
              <a:t>Hermite Splines</a:t>
            </a:r>
            <a:endParaRPr lang="en-US" sz="1200" dirty="0"/>
          </a:p>
        </p:txBody>
      </p:sp>
      <p:sp>
        <p:nvSpPr>
          <p:cNvPr id="894" name="Arrow: Right 6">
            <a:extLst>
              <a:ext uri="{FF2B5EF4-FFF2-40B4-BE49-F238E27FC236}">
                <a16:creationId xmlns:a16="http://schemas.microsoft.com/office/drawing/2014/main" id="{62A9B52B-8183-831C-83A3-939633329FF2}"/>
              </a:ext>
            </a:extLst>
          </p:cNvPr>
          <p:cNvSpPr/>
          <p:nvPr/>
        </p:nvSpPr>
        <p:spPr>
          <a:xfrm rot="5400000">
            <a:off x="5481318" y="2788737"/>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5" name="TextBox 4">
            <a:extLst>
              <a:ext uri="{FF2B5EF4-FFF2-40B4-BE49-F238E27FC236}">
                <a16:creationId xmlns:a16="http://schemas.microsoft.com/office/drawing/2014/main" id="{E2E33E91-7D44-10D2-ED8F-FB26EFC0E6AA}"/>
              </a:ext>
            </a:extLst>
          </p:cNvPr>
          <p:cNvSpPr txBox="1"/>
          <p:nvPr/>
        </p:nvSpPr>
        <p:spPr>
          <a:xfrm>
            <a:off x="4757991" y="3025117"/>
            <a:ext cx="1631197" cy="461665"/>
          </a:xfrm>
          <a:prstGeom prst="rect">
            <a:avLst/>
          </a:prstGeom>
          <a:noFill/>
        </p:spPr>
        <p:txBody>
          <a:bodyPr wrap="square" lIns="121920" tIns="60960" rIns="121920" bIns="60960" rtlCol="0" anchor="t">
            <a:spAutoFit/>
          </a:bodyPr>
          <a:lstStyle/>
          <a:p>
            <a:pPr algn="ctr"/>
            <a:r>
              <a:rPr lang="en-US" sz="1100" dirty="0">
                <a:latin typeface="Calibri"/>
                <a:cs typeface="Calibri"/>
              </a:rPr>
              <a:t>Add Connecting </a:t>
            </a:r>
          </a:p>
          <a:p>
            <a:pPr algn="ctr"/>
            <a:r>
              <a:rPr lang="en-US" sz="1100" dirty="0">
                <a:latin typeface="Calibri"/>
                <a:cs typeface="Calibri"/>
              </a:rPr>
              <a:t>Hermite Curves</a:t>
            </a:r>
            <a:endParaRPr lang="en-US" sz="1100" dirty="0"/>
          </a:p>
        </p:txBody>
      </p:sp>
      <p:sp>
        <p:nvSpPr>
          <p:cNvPr id="896" name="TextBox 4">
            <a:extLst>
              <a:ext uri="{FF2B5EF4-FFF2-40B4-BE49-F238E27FC236}">
                <a16:creationId xmlns:a16="http://schemas.microsoft.com/office/drawing/2014/main" id="{FEA7435D-D428-D98D-3D54-AA619D1184E7}"/>
              </a:ext>
            </a:extLst>
          </p:cNvPr>
          <p:cNvSpPr txBox="1"/>
          <p:nvPr/>
        </p:nvSpPr>
        <p:spPr>
          <a:xfrm>
            <a:off x="4719685" y="1052458"/>
            <a:ext cx="1707810" cy="292388"/>
          </a:xfrm>
          <a:prstGeom prst="rect">
            <a:avLst/>
          </a:prstGeom>
          <a:noFill/>
        </p:spPr>
        <p:txBody>
          <a:bodyPr wrap="square" lIns="121920" tIns="60960" rIns="121920" bIns="60960" rtlCol="0" anchor="t">
            <a:spAutoFit/>
          </a:bodyPr>
          <a:lstStyle/>
          <a:p>
            <a:pPr algn="ctr"/>
            <a:r>
              <a:rPr lang="en-US" sz="1100" b="1" dirty="0">
                <a:solidFill>
                  <a:srgbClr val="FF0000"/>
                </a:solidFill>
                <a:latin typeface="Calibri"/>
                <a:cs typeface="Calibri"/>
              </a:rPr>
              <a:t>Trajectory Generation</a:t>
            </a:r>
          </a:p>
        </p:txBody>
      </p:sp>
      <p:sp>
        <p:nvSpPr>
          <p:cNvPr id="897" name="矩形: 圓角 43">
            <a:extLst>
              <a:ext uri="{FF2B5EF4-FFF2-40B4-BE49-F238E27FC236}">
                <a16:creationId xmlns:a16="http://schemas.microsoft.com/office/drawing/2014/main" id="{0F41ED1B-1F38-E5D8-1EF7-8130362336DC}"/>
              </a:ext>
            </a:extLst>
          </p:cNvPr>
          <p:cNvSpPr/>
          <p:nvPr/>
        </p:nvSpPr>
        <p:spPr>
          <a:xfrm>
            <a:off x="6722915" y="1052458"/>
            <a:ext cx="1707810" cy="3533598"/>
          </a:xfrm>
          <a:prstGeom prst="roundRect">
            <a:avLst>
              <a:gd name="adj" fmla="val 8631"/>
            </a:avLst>
          </a:prstGeom>
          <a:solidFill>
            <a:srgbClr val="C1EF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98" name="Rounded Rectangle 11">
            <a:extLst>
              <a:ext uri="{FF2B5EF4-FFF2-40B4-BE49-F238E27FC236}">
                <a16:creationId xmlns:a16="http://schemas.microsoft.com/office/drawing/2014/main" id="{DBB64705-C818-AB85-1B0F-FACD0CB83BB7}"/>
              </a:ext>
            </a:extLst>
          </p:cNvPr>
          <p:cNvSpPr/>
          <p:nvPr/>
        </p:nvSpPr>
        <p:spPr>
          <a:xfrm>
            <a:off x="6839681" y="1375411"/>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9" name="Rounded Rectangle 32">
            <a:extLst>
              <a:ext uri="{FF2B5EF4-FFF2-40B4-BE49-F238E27FC236}">
                <a16:creationId xmlns:a16="http://schemas.microsoft.com/office/drawing/2014/main" id="{C893723F-ED1B-4B16-A837-59BDD5F3DE9F}"/>
              </a:ext>
            </a:extLst>
          </p:cNvPr>
          <p:cNvSpPr/>
          <p:nvPr/>
        </p:nvSpPr>
        <p:spPr>
          <a:xfrm>
            <a:off x="6842223" y="3065293"/>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00" name="TextBox 4">
            <a:extLst>
              <a:ext uri="{FF2B5EF4-FFF2-40B4-BE49-F238E27FC236}">
                <a16:creationId xmlns:a16="http://schemas.microsoft.com/office/drawing/2014/main" id="{FF5B1DF2-A156-8FD6-C40D-F41122078FA1}"/>
              </a:ext>
            </a:extLst>
          </p:cNvPr>
          <p:cNvSpPr txBox="1"/>
          <p:nvPr/>
        </p:nvSpPr>
        <p:spPr>
          <a:xfrm>
            <a:off x="6839681" y="1375411"/>
            <a:ext cx="1443372" cy="292388"/>
          </a:xfrm>
          <a:prstGeom prst="rect">
            <a:avLst/>
          </a:prstGeom>
          <a:noFill/>
        </p:spPr>
        <p:txBody>
          <a:bodyPr wrap="square" lIns="121920" tIns="60960" rIns="121920" bIns="60960" rtlCol="0" anchor="t">
            <a:spAutoFit/>
          </a:bodyPr>
          <a:lstStyle/>
          <a:p>
            <a:pPr algn="ctr"/>
            <a:r>
              <a:rPr lang="en-US" sz="1100" dirty="0">
                <a:latin typeface="Calibri"/>
                <a:cs typeface="Calibri"/>
              </a:rPr>
              <a:t>Control Robotic Arm</a:t>
            </a:r>
          </a:p>
        </p:txBody>
      </p:sp>
      <p:sp>
        <p:nvSpPr>
          <p:cNvPr id="901" name="Arrow: Right 6">
            <a:extLst>
              <a:ext uri="{FF2B5EF4-FFF2-40B4-BE49-F238E27FC236}">
                <a16:creationId xmlns:a16="http://schemas.microsoft.com/office/drawing/2014/main" id="{DA9A8D40-3A07-4458-38E0-CB7E4FA4E457}"/>
              </a:ext>
            </a:extLst>
          </p:cNvPr>
          <p:cNvSpPr/>
          <p:nvPr/>
        </p:nvSpPr>
        <p:spPr>
          <a:xfrm rot="5400000">
            <a:off x="7484548" y="2797578"/>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02" name="TextBox 4">
            <a:extLst>
              <a:ext uri="{FF2B5EF4-FFF2-40B4-BE49-F238E27FC236}">
                <a16:creationId xmlns:a16="http://schemas.microsoft.com/office/drawing/2014/main" id="{B286171A-7D9B-1EDC-6760-A6995C24CF44}"/>
              </a:ext>
            </a:extLst>
          </p:cNvPr>
          <p:cNvSpPr txBox="1"/>
          <p:nvPr/>
        </p:nvSpPr>
        <p:spPr>
          <a:xfrm>
            <a:off x="6839681" y="3081263"/>
            <a:ext cx="1443372" cy="292388"/>
          </a:xfrm>
          <a:prstGeom prst="rect">
            <a:avLst/>
          </a:prstGeom>
          <a:noFill/>
        </p:spPr>
        <p:txBody>
          <a:bodyPr wrap="square" lIns="121920" tIns="60960" rIns="121920" bIns="60960" rtlCol="0" anchor="t">
            <a:spAutoFit/>
          </a:bodyPr>
          <a:lstStyle/>
          <a:p>
            <a:pPr algn="ctr"/>
            <a:r>
              <a:rPr lang="en-US" sz="1100" dirty="0">
                <a:latin typeface="Calibri"/>
                <a:cs typeface="Calibri"/>
              </a:rPr>
              <a:t>Chinese Calligraphy</a:t>
            </a:r>
          </a:p>
        </p:txBody>
      </p:sp>
      <p:sp>
        <p:nvSpPr>
          <p:cNvPr id="903" name="TextBox 4">
            <a:extLst>
              <a:ext uri="{FF2B5EF4-FFF2-40B4-BE49-F238E27FC236}">
                <a16:creationId xmlns:a16="http://schemas.microsoft.com/office/drawing/2014/main" id="{8C479D04-D94F-E3CD-9FFD-8ECC1DE9BB98}"/>
              </a:ext>
            </a:extLst>
          </p:cNvPr>
          <p:cNvSpPr txBox="1"/>
          <p:nvPr/>
        </p:nvSpPr>
        <p:spPr>
          <a:xfrm>
            <a:off x="6722915" y="1061299"/>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Robot Manipulation</a:t>
            </a:r>
          </a:p>
        </p:txBody>
      </p:sp>
      <p:pic>
        <p:nvPicPr>
          <p:cNvPr id="907" name="Picture 906" descr="A graph with a red line drawn on it&#10;&#10;AI-generated content may be incorrect.">
            <a:extLst>
              <a:ext uri="{FF2B5EF4-FFF2-40B4-BE49-F238E27FC236}">
                <a16:creationId xmlns:a16="http://schemas.microsoft.com/office/drawing/2014/main" id="{4E0102B7-2579-FEA3-0916-03F7118E3F8A}"/>
              </a:ext>
            </a:extLst>
          </p:cNvPr>
          <p:cNvPicPr>
            <a:picLocks noChangeAspect="1"/>
          </p:cNvPicPr>
          <p:nvPr/>
        </p:nvPicPr>
        <p:blipFill>
          <a:blip r:embed="rId3"/>
          <a:srcRect l="22558" t="14190" r="12762" b="8030"/>
          <a:stretch/>
        </p:blipFill>
        <p:spPr>
          <a:xfrm>
            <a:off x="5036543" y="3426433"/>
            <a:ext cx="1067913" cy="973568"/>
          </a:xfrm>
          <a:prstGeom prst="rect">
            <a:avLst/>
          </a:prstGeom>
        </p:spPr>
      </p:pic>
      <p:pic>
        <p:nvPicPr>
          <p:cNvPr id="908" name="Picture 4">
            <a:extLst>
              <a:ext uri="{FF2B5EF4-FFF2-40B4-BE49-F238E27FC236}">
                <a16:creationId xmlns:a16="http://schemas.microsoft.com/office/drawing/2014/main" id="{2525E045-79B9-D83E-3EDE-ED60370A4ABE}"/>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0593" t="13607" r="15237" b="13912"/>
          <a:stretch/>
        </p:blipFill>
        <p:spPr bwMode="auto">
          <a:xfrm>
            <a:off x="7110204" y="1616440"/>
            <a:ext cx="930911" cy="1051481"/>
          </a:xfrm>
          <a:prstGeom prst="rect">
            <a:avLst/>
          </a:prstGeom>
          <a:noFill/>
          <a:extLst>
            <a:ext uri="{909E8E84-426E-40DD-AFC4-6F175D3DCCD1}">
              <a14:hiddenFill xmlns:a14="http://schemas.microsoft.com/office/drawing/2010/main">
                <a:solidFill>
                  <a:srgbClr val="FFFFFF"/>
                </a:solidFill>
              </a14:hiddenFill>
            </a:ext>
          </a:extLst>
        </p:spPr>
      </p:pic>
      <p:pic>
        <p:nvPicPr>
          <p:cNvPr id="909" name="Picture 2">
            <a:extLst>
              <a:ext uri="{FF2B5EF4-FFF2-40B4-BE49-F238E27FC236}">
                <a16:creationId xmlns:a16="http://schemas.microsoft.com/office/drawing/2014/main" id="{F2479529-F8BB-A232-BAA5-C55DA6E04E7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75387" y="3355970"/>
            <a:ext cx="1002866" cy="1045207"/>
          </a:xfrm>
          <a:prstGeom prst="rect">
            <a:avLst/>
          </a:prstGeom>
          <a:noFill/>
          <a:extLst>
            <a:ext uri="{909E8E84-426E-40DD-AFC4-6F175D3DCCD1}">
              <a14:hiddenFill xmlns:a14="http://schemas.microsoft.com/office/drawing/2010/main">
                <a:solidFill>
                  <a:srgbClr val="FFFFFF"/>
                </a:solidFill>
              </a14:hiddenFill>
            </a:ext>
          </a:extLst>
        </p:spPr>
      </p:pic>
      <p:pic>
        <p:nvPicPr>
          <p:cNvPr id="8" name="图形 31">
            <a:extLst>
              <a:ext uri="{FF2B5EF4-FFF2-40B4-BE49-F238E27FC236}">
                <a16:creationId xmlns:a16="http://schemas.microsoft.com/office/drawing/2014/main" id="{A602F2B5-8D98-D5C3-56A9-A76533B46B7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75557" y="2434967"/>
            <a:ext cx="214079" cy="197759"/>
          </a:xfrm>
          <a:prstGeom prst="rect">
            <a:avLst/>
          </a:prstGeom>
        </p:spPr>
      </p:pic>
      <p:sp>
        <p:nvSpPr>
          <p:cNvPr id="9" name="文本框 33">
            <a:extLst>
              <a:ext uri="{FF2B5EF4-FFF2-40B4-BE49-F238E27FC236}">
                <a16:creationId xmlns:a16="http://schemas.microsoft.com/office/drawing/2014/main" id="{A7215083-2295-96C1-362D-BD2655D136AB}"/>
              </a:ext>
            </a:extLst>
          </p:cNvPr>
          <p:cNvSpPr txBox="1"/>
          <p:nvPr/>
        </p:nvSpPr>
        <p:spPr>
          <a:xfrm>
            <a:off x="931636" y="2404761"/>
            <a:ext cx="1520929" cy="784830"/>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Q: </a:t>
            </a:r>
            <a:r>
              <a:rPr lang="zh-TW" altLang="en-US" sz="900" dirty="0"/>
              <a:t>幫我寫一個關於</a:t>
            </a:r>
            <a:r>
              <a:rPr lang="zh-CN" altLang="en-US" sz="900" b="1" i="1" u="sng" dirty="0"/>
              <a:t>新年</a:t>
            </a:r>
            <a:endParaRPr lang="en-US" altLang="zh-TW" sz="900" b="1" i="1" u="sng" dirty="0"/>
          </a:p>
          <a:p>
            <a:r>
              <a:rPr lang="en-US" altLang="zh-TW" sz="900" dirty="0"/>
              <a:t>     </a:t>
            </a:r>
            <a:r>
              <a:rPr lang="zh-TW" altLang="en-US" sz="900" dirty="0"/>
              <a:t>的四字詞語。</a:t>
            </a:r>
            <a:endParaRPr lang="en-US" altLang="zh-TW" sz="900" dirty="0"/>
          </a:p>
          <a:p>
            <a:r>
              <a:rPr lang="en-US" altLang="zh-CN" sz="900" dirty="0"/>
              <a:t>     (Help me write a four-</a:t>
            </a:r>
          </a:p>
          <a:p>
            <a:r>
              <a:rPr lang="en-US" altLang="zh-CN" sz="900" dirty="0"/>
              <a:t>     character idiom related</a:t>
            </a:r>
          </a:p>
          <a:p>
            <a:r>
              <a:rPr lang="en-US" altLang="zh-CN" sz="900" dirty="0"/>
              <a:t>     to </a:t>
            </a:r>
            <a:r>
              <a:rPr lang="en-US" altLang="zh-CN" sz="900" b="1" i="1" u="sng" dirty="0"/>
              <a:t>Chinese New Year</a:t>
            </a:r>
            <a:r>
              <a:rPr lang="en-US" altLang="zh-CN" sz="900" dirty="0"/>
              <a:t>.)</a:t>
            </a:r>
            <a:endParaRPr lang="zh-CN" altLang="en-US" sz="900" dirty="0"/>
          </a:p>
        </p:txBody>
      </p:sp>
      <p:sp>
        <p:nvSpPr>
          <p:cNvPr id="10" name="文本框 34">
            <a:extLst>
              <a:ext uri="{FF2B5EF4-FFF2-40B4-BE49-F238E27FC236}">
                <a16:creationId xmlns:a16="http://schemas.microsoft.com/office/drawing/2014/main" id="{16B23017-B9A4-376B-EF1B-605E2159BF9C}"/>
              </a:ext>
            </a:extLst>
          </p:cNvPr>
          <p:cNvSpPr txBox="1"/>
          <p:nvPr/>
        </p:nvSpPr>
        <p:spPr>
          <a:xfrm>
            <a:off x="935825" y="3203503"/>
            <a:ext cx="1239817" cy="507831"/>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A: </a:t>
            </a:r>
            <a:r>
              <a:rPr lang="zh-CN" altLang="en-US" sz="900" dirty="0"/>
              <a:t>大吉大利</a:t>
            </a:r>
            <a:endParaRPr lang="en-US" altLang="zh-TW" sz="900" dirty="0"/>
          </a:p>
          <a:p>
            <a:r>
              <a:rPr lang="en-US" altLang="zh-CN" sz="900" dirty="0"/>
              <a:t>    (Great luck </a:t>
            </a:r>
          </a:p>
          <a:p>
            <a:r>
              <a:rPr lang="en-US" altLang="zh-CN" sz="900" dirty="0"/>
              <a:t>    and great profit)</a:t>
            </a:r>
            <a:endParaRPr lang="zh-CN" altLang="en-US" sz="900" dirty="0"/>
          </a:p>
        </p:txBody>
      </p:sp>
      <p:pic>
        <p:nvPicPr>
          <p:cNvPr id="4" name="Picture 3" descr="A black background with a black square&#10;&#10;AI-generated content may be incorrect.">
            <a:extLst>
              <a:ext uri="{FF2B5EF4-FFF2-40B4-BE49-F238E27FC236}">
                <a16:creationId xmlns:a16="http://schemas.microsoft.com/office/drawing/2014/main" id="{92DE8C7E-E7E3-3ED8-F411-7AC93F450E97}"/>
              </a:ext>
            </a:extLst>
          </p:cNvPr>
          <p:cNvPicPr>
            <a:picLocks noChangeAspect="1"/>
          </p:cNvPicPr>
          <p:nvPr/>
        </p:nvPicPr>
        <p:blipFill>
          <a:blip r:embed="rId8"/>
          <a:stretch>
            <a:fillRect/>
          </a:stretch>
        </p:blipFill>
        <p:spPr>
          <a:xfrm>
            <a:off x="696120" y="3226619"/>
            <a:ext cx="360085" cy="202548"/>
          </a:xfrm>
          <a:prstGeom prst="rect">
            <a:avLst/>
          </a:prstGeom>
        </p:spPr>
      </p:pic>
      <p:sp>
        <p:nvSpPr>
          <p:cNvPr id="5" name="文本框 33">
            <a:extLst>
              <a:ext uri="{FF2B5EF4-FFF2-40B4-BE49-F238E27FC236}">
                <a16:creationId xmlns:a16="http://schemas.microsoft.com/office/drawing/2014/main" id="{CC126008-7A9B-B8C9-3CE5-2D3C66A0CD04}"/>
              </a:ext>
            </a:extLst>
          </p:cNvPr>
          <p:cNvSpPr txBox="1"/>
          <p:nvPr/>
        </p:nvSpPr>
        <p:spPr>
          <a:xfrm>
            <a:off x="1042290" y="2013619"/>
            <a:ext cx="1280727" cy="276999"/>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1200" b="1" dirty="0"/>
              <a:t>ChatGPT - 4o</a:t>
            </a:r>
            <a:endParaRPr lang="zh-CN" altLang="en-US" sz="1200" b="1" dirty="0"/>
          </a:p>
        </p:txBody>
      </p:sp>
      <p:pic>
        <p:nvPicPr>
          <p:cNvPr id="6" name="Picture 5" descr="A black background with a black square&#10;&#10;AI-generated content may be incorrect.">
            <a:extLst>
              <a:ext uri="{FF2B5EF4-FFF2-40B4-BE49-F238E27FC236}">
                <a16:creationId xmlns:a16="http://schemas.microsoft.com/office/drawing/2014/main" id="{3F971A7D-A315-4A23-2888-D14EFFB7B74D}"/>
              </a:ext>
            </a:extLst>
          </p:cNvPr>
          <p:cNvPicPr>
            <a:picLocks noChangeAspect="1"/>
          </p:cNvPicPr>
          <p:nvPr/>
        </p:nvPicPr>
        <p:blipFill>
          <a:blip r:embed="rId8"/>
          <a:stretch>
            <a:fillRect/>
          </a:stretch>
        </p:blipFill>
        <p:spPr>
          <a:xfrm>
            <a:off x="832275" y="2053323"/>
            <a:ext cx="360085" cy="202548"/>
          </a:xfrm>
          <a:prstGeom prst="rect">
            <a:avLst/>
          </a:prstGeom>
        </p:spPr>
      </p:pic>
      <p:pic>
        <p:nvPicPr>
          <p:cNvPr id="2" name="Picture 1">
            <a:extLst>
              <a:ext uri="{FF2B5EF4-FFF2-40B4-BE49-F238E27FC236}">
                <a16:creationId xmlns:a16="http://schemas.microsoft.com/office/drawing/2014/main" id="{67678C9B-7D99-D563-491E-EA2214DA8CD7}"/>
              </a:ext>
            </a:extLst>
          </p:cNvPr>
          <p:cNvPicPr>
            <a:picLocks noChangeAspect="1"/>
          </p:cNvPicPr>
          <p:nvPr/>
        </p:nvPicPr>
        <p:blipFill>
          <a:blip r:embed="rId9"/>
          <a:stretch>
            <a:fillRect/>
          </a:stretch>
        </p:blipFill>
        <p:spPr>
          <a:xfrm>
            <a:off x="3071820" y="3415667"/>
            <a:ext cx="1019623" cy="1026501"/>
          </a:xfrm>
          <a:prstGeom prst="rect">
            <a:avLst/>
          </a:prstGeom>
        </p:spPr>
      </p:pic>
      <p:pic>
        <p:nvPicPr>
          <p:cNvPr id="3" name="Picture 2">
            <a:extLst>
              <a:ext uri="{FF2B5EF4-FFF2-40B4-BE49-F238E27FC236}">
                <a16:creationId xmlns:a16="http://schemas.microsoft.com/office/drawing/2014/main" id="{6D90225B-2C87-F32C-0C31-F2DD03DF3219}"/>
              </a:ext>
            </a:extLst>
          </p:cNvPr>
          <p:cNvPicPr>
            <a:picLocks noChangeAspect="1"/>
          </p:cNvPicPr>
          <p:nvPr/>
        </p:nvPicPr>
        <p:blipFill>
          <a:blip r:embed="rId10"/>
          <a:stretch>
            <a:fillRect/>
          </a:stretch>
        </p:blipFill>
        <p:spPr>
          <a:xfrm>
            <a:off x="3098698" y="1751701"/>
            <a:ext cx="926995" cy="928548"/>
          </a:xfrm>
          <a:prstGeom prst="rect">
            <a:avLst/>
          </a:prstGeom>
        </p:spPr>
      </p:pic>
      <p:pic>
        <p:nvPicPr>
          <p:cNvPr id="7" name="Picture 6">
            <a:extLst>
              <a:ext uri="{FF2B5EF4-FFF2-40B4-BE49-F238E27FC236}">
                <a16:creationId xmlns:a16="http://schemas.microsoft.com/office/drawing/2014/main" id="{A862DECC-0DD5-384D-45B5-7CBFB6504B54}"/>
              </a:ext>
            </a:extLst>
          </p:cNvPr>
          <p:cNvPicPr>
            <a:picLocks noChangeAspect="1"/>
          </p:cNvPicPr>
          <p:nvPr/>
        </p:nvPicPr>
        <p:blipFill>
          <a:blip r:embed="rId11"/>
          <a:stretch>
            <a:fillRect/>
          </a:stretch>
        </p:blipFill>
        <p:spPr>
          <a:xfrm>
            <a:off x="5032782" y="1618285"/>
            <a:ext cx="1062358" cy="1062358"/>
          </a:xfrm>
          <a:prstGeom prst="rect">
            <a:avLst/>
          </a:prstGeom>
        </p:spPr>
      </p:pic>
    </p:spTree>
    <p:extLst>
      <p:ext uri="{BB962C8B-B14F-4D97-AF65-F5344CB8AC3E}">
        <p14:creationId xmlns:p14="http://schemas.microsoft.com/office/powerpoint/2010/main" val="17960291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DCDC"/>
        </a:solidFill>
        <a:effectLst/>
      </p:bgPr>
    </p:bg>
    <p:spTree>
      <p:nvGrpSpPr>
        <p:cNvPr id="1" name="Shape 404">
          <a:extLst>
            <a:ext uri="{FF2B5EF4-FFF2-40B4-BE49-F238E27FC236}">
              <a16:creationId xmlns:a16="http://schemas.microsoft.com/office/drawing/2014/main" id="{16F4C458-327A-E404-A825-0EF6763B2E7C}"/>
            </a:ext>
          </a:extLst>
        </p:cNvPr>
        <p:cNvGrpSpPr/>
        <p:nvPr/>
      </p:nvGrpSpPr>
      <p:grpSpPr>
        <a:xfrm>
          <a:off x="0" y="0"/>
          <a:ext cx="0" cy="0"/>
          <a:chOff x="0" y="0"/>
          <a:chExt cx="0" cy="0"/>
        </a:xfrm>
      </p:grpSpPr>
      <p:sp>
        <p:nvSpPr>
          <p:cNvPr id="407" name="Google Shape;407;p39">
            <a:extLst>
              <a:ext uri="{FF2B5EF4-FFF2-40B4-BE49-F238E27FC236}">
                <a16:creationId xmlns:a16="http://schemas.microsoft.com/office/drawing/2014/main" id="{21545F2C-6381-B654-457A-EE808E4C63DD}"/>
              </a:ext>
            </a:extLst>
          </p:cNvPr>
          <p:cNvSpPr txBox="1">
            <a:spLocks noGrp="1"/>
          </p:cNvSpPr>
          <p:nvPr>
            <p:ph type="title"/>
          </p:nvPr>
        </p:nvSpPr>
        <p:spPr>
          <a:xfrm>
            <a:off x="713250" y="155912"/>
            <a:ext cx="7717500" cy="56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2"/>
                </a:solidFill>
              </a:rPr>
              <a:t>CONCEPTS</a:t>
            </a:r>
            <a:endParaRPr dirty="0">
              <a:solidFill>
                <a:schemeClr val="dk2"/>
              </a:solidFill>
            </a:endParaRPr>
          </a:p>
        </p:txBody>
      </p:sp>
      <p:sp>
        <p:nvSpPr>
          <p:cNvPr id="408" name="Google Shape;408;p39">
            <a:extLst>
              <a:ext uri="{FF2B5EF4-FFF2-40B4-BE49-F238E27FC236}">
                <a16:creationId xmlns:a16="http://schemas.microsoft.com/office/drawing/2014/main" id="{829581C2-43D4-D74B-8647-3FDE09AC01CD}"/>
              </a:ext>
            </a:extLst>
          </p:cNvPr>
          <p:cNvSpPr txBox="1">
            <a:spLocks noGrp="1"/>
          </p:cNvSpPr>
          <p:nvPr>
            <p:ph type="subTitle" idx="1"/>
          </p:nvPr>
        </p:nvSpPr>
        <p:spPr>
          <a:xfrm flipH="1">
            <a:off x="1253385" y="2412706"/>
            <a:ext cx="2743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Hermite Curve</a:t>
            </a:r>
            <a:endParaRPr dirty="0"/>
          </a:p>
        </p:txBody>
      </p:sp>
      <p:sp>
        <p:nvSpPr>
          <p:cNvPr id="409" name="Google Shape;409;p39">
            <a:extLst>
              <a:ext uri="{FF2B5EF4-FFF2-40B4-BE49-F238E27FC236}">
                <a16:creationId xmlns:a16="http://schemas.microsoft.com/office/drawing/2014/main" id="{A98031C5-0E6E-9BEA-1245-69AC1B020A2C}"/>
              </a:ext>
            </a:extLst>
          </p:cNvPr>
          <p:cNvSpPr txBox="1">
            <a:spLocks noGrp="1"/>
          </p:cNvSpPr>
          <p:nvPr>
            <p:ph type="subTitle" idx="2"/>
          </p:nvPr>
        </p:nvSpPr>
        <p:spPr>
          <a:xfrm flipH="1">
            <a:off x="1253385" y="2776950"/>
            <a:ext cx="2743200" cy="106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 connect 2 control points together with Hermite curve.</a:t>
            </a:r>
          </a:p>
          <a:p>
            <a:pPr marL="0" lvl="0" indent="0" algn="ctr" rtl="0">
              <a:spcBef>
                <a:spcPts val="0"/>
              </a:spcBef>
              <a:spcAft>
                <a:spcPts val="0"/>
              </a:spcAft>
              <a:buNone/>
            </a:pPr>
            <a:endParaRPr lang="en" dirty="0"/>
          </a:p>
          <a:p>
            <a:pPr marL="0" lvl="0" indent="0" algn="ctr" rtl="0">
              <a:spcBef>
                <a:spcPts val="0"/>
              </a:spcBef>
              <a:spcAft>
                <a:spcPts val="0"/>
              </a:spcAft>
              <a:buNone/>
            </a:pPr>
            <a:r>
              <a:rPr lang="en-US" dirty="0"/>
              <a:t>B</a:t>
            </a:r>
            <a:r>
              <a:rPr lang="en" dirty="0"/>
              <a:t>ut we are missing v0 and v1</a:t>
            </a:r>
            <a:endParaRPr dirty="0"/>
          </a:p>
        </p:txBody>
      </p:sp>
      <p:sp>
        <p:nvSpPr>
          <p:cNvPr id="410" name="Google Shape;410;p39">
            <a:extLst>
              <a:ext uri="{FF2B5EF4-FFF2-40B4-BE49-F238E27FC236}">
                <a16:creationId xmlns:a16="http://schemas.microsoft.com/office/drawing/2014/main" id="{2FBA73B9-09FE-7631-BA58-BCCF9145E4E1}"/>
              </a:ext>
            </a:extLst>
          </p:cNvPr>
          <p:cNvSpPr txBox="1">
            <a:spLocks noGrp="1"/>
          </p:cNvSpPr>
          <p:nvPr>
            <p:ph type="subTitle" idx="3"/>
          </p:nvPr>
        </p:nvSpPr>
        <p:spPr>
          <a:xfrm flipH="1">
            <a:off x="5147415" y="2412706"/>
            <a:ext cx="2743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Catmull-Rom Spline</a:t>
            </a:r>
            <a:endParaRPr dirty="0"/>
          </a:p>
        </p:txBody>
      </p:sp>
      <p:sp>
        <p:nvSpPr>
          <p:cNvPr id="411" name="Google Shape;411;p39">
            <a:extLst>
              <a:ext uri="{FF2B5EF4-FFF2-40B4-BE49-F238E27FC236}">
                <a16:creationId xmlns:a16="http://schemas.microsoft.com/office/drawing/2014/main" id="{BC11EDF8-3F8B-5A3D-05F5-E8ABFAC9AE2E}"/>
              </a:ext>
            </a:extLst>
          </p:cNvPr>
          <p:cNvSpPr txBox="1">
            <a:spLocks noGrp="1"/>
          </p:cNvSpPr>
          <p:nvPr>
            <p:ph type="subTitle" idx="4"/>
          </p:nvPr>
        </p:nvSpPr>
        <p:spPr>
          <a:xfrm flipH="1">
            <a:off x="5147415" y="2776950"/>
            <a:ext cx="2743200" cy="106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 I uses Catmull-Rom Spline to calculate v0 and v1 to connect multiple Hermite curves</a:t>
            </a:r>
            <a:endParaRPr dirty="0"/>
          </a:p>
        </p:txBody>
      </p:sp>
      <p:pic>
        <p:nvPicPr>
          <p:cNvPr id="2" name="Picture 6" descr="hermite curve — Notes">
            <a:extLst>
              <a:ext uri="{FF2B5EF4-FFF2-40B4-BE49-F238E27FC236}">
                <a16:creationId xmlns:a16="http://schemas.microsoft.com/office/drawing/2014/main" id="{B99942E0-DAF7-03F3-5618-82BB80E9892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50708" y="789669"/>
            <a:ext cx="1748553" cy="16550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0A5A1FDC-2973-9B20-EACB-BFCEE7487915}"/>
              </a:ext>
            </a:extLst>
          </p:cNvPr>
          <p:cNvPicPr>
            <a:picLocks noChangeAspect="1"/>
          </p:cNvPicPr>
          <p:nvPr/>
        </p:nvPicPr>
        <p:blipFill>
          <a:blip r:embed="rId4"/>
          <a:stretch>
            <a:fillRect/>
          </a:stretch>
        </p:blipFill>
        <p:spPr>
          <a:xfrm>
            <a:off x="5175403" y="757629"/>
            <a:ext cx="2687224" cy="1655077"/>
          </a:xfrm>
          <a:prstGeom prst="rect">
            <a:avLst/>
          </a:prstGeom>
        </p:spPr>
      </p:pic>
      <p:pic>
        <p:nvPicPr>
          <p:cNvPr id="4" name="Picture 6">
            <a:extLst>
              <a:ext uri="{FF2B5EF4-FFF2-40B4-BE49-F238E27FC236}">
                <a16:creationId xmlns:a16="http://schemas.microsoft.com/office/drawing/2014/main" id="{8FEF2B99-1517-5F95-2825-46157ED9C71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11364"/>
          <a:stretch/>
        </p:blipFill>
        <p:spPr bwMode="auto">
          <a:xfrm>
            <a:off x="901711" y="3859283"/>
            <a:ext cx="3446545" cy="63454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040455B9-18D5-1E82-526B-B693D4AE78EE}"/>
              </a:ext>
            </a:extLst>
          </p:cNvPr>
          <p:cNvPicPr>
            <a:picLocks noChangeAspect="1"/>
          </p:cNvPicPr>
          <p:nvPr/>
        </p:nvPicPr>
        <p:blipFill>
          <a:blip r:embed="rId6"/>
          <a:stretch>
            <a:fillRect/>
          </a:stretch>
        </p:blipFill>
        <p:spPr>
          <a:xfrm>
            <a:off x="5451989" y="4046429"/>
            <a:ext cx="2134052" cy="260250"/>
          </a:xfrm>
          <a:prstGeom prst="rect">
            <a:avLst/>
          </a:prstGeom>
        </p:spPr>
      </p:pic>
    </p:spTree>
    <p:extLst>
      <p:ext uri="{BB962C8B-B14F-4D97-AF65-F5344CB8AC3E}">
        <p14:creationId xmlns:p14="http://schemas.microsoft.com/office/powerpoint/2010/main" val="4710591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DCDC"/>
        </a:solidFill>
        <a:effectLst/>
      </p:bgPr>
    </p:bg>
    <p:spTree>
      <p:nvGrpSpPr>
        <p:cNvPr id="1" name="">
          <a:extLst>
            <a:ext uri="{FF2B5EF4-FFF2-40B4-BE49-F238E27FC236}">
              <a16:creationId xmlns:a16="http://schemas.microsoft.com/office/drawing/2014/main" id="{35393889-7F37-51A0-B3A3-1C99E9A1FE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A5C610-DF2A-723C-91DF-594BFB3E8555}"/>
              </a:ext>
            </a:extLst>
          </p:cNvPr>
          <p:cNvSpPr>
            <a:spLocks noGrp="1"/>
          </p:cNvSpPr>
          <p:nvPr>
            <p:ph type="title"/>
          </p:nvPr>
        </p:nvSpPr>
        <p:spPr/>
        <p:txBody>
          <a:bodyPr/>
          <a:lstStyle/>
          <a:p>
            <a:r>
              <a:rPr lang="en-US" dirty="0"/>
              <a:t>But Catmull-Rom Spline is not good</a:t>
            </a:r>
          </a:p>
        </p:txBody>
      </p:sp>
      <p:pic>
        <p:nvPicPr>
          <p:cNvPr id="1029" name="Picture 5" descr="A graph of lines with different colors&#10;&#10;AI-generated content may be incorrect.">
            <a:extLst>
              <a:ext uri="{FF2B5EF4-FFF2-40B4-BE49-F238E27FC236}">
                <a16:creationId xmlns:a16="http://schemas.microsoft.com/office/drawing/2014/main" id="{15E318D3-C2CA-EB13-13CC-96B6D44334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91861" y="1167911"/>
            <a:ext cx="4560277" cy="3420208"/>
          </a:xfrm>
          <a:prstGeom prst="rect">
            <a:avLst/>
          </a:prstGeom>
          <a:noFill/>
          <a:extLst>
            <a:ext uri="{909E8E84-426E-40DD-AFC4-6F175D3DCCD1}">
              <a14:hiddenFill xmlns:a14="http://schemas.microsoft.com/office/drawing/2010/main">
                <a:solidFill>
                  <a:srgbClr val="FFFFFF"/>
                </a:solidFill>
              </a14:hiddenFill>
            </a:ext>
          </a:extLst>
        </p:spPr>
      </p:pic>
      <p:sp>
        <p:nvSpPr>
          <p:cNvPr id="8" name="Arrow: Right 7">
            <a:extLst>
              <a:ext uri="{FF2B5EF4-FFF2-40B4-BE49-F238E27FC236}">
                <a16:creationId xmlns:a16="http://schemas.microsoft.com/office/drawing/2014/main" id="{58072F33-F9A8-B7D7-A147-CCB0E749000C}"/>
              </a:ext>
            </a:extLst>
          </p:cNvPr>
          <p:cNvSpPr/>
          <p:nvPr/>
        </p:nvSpPr>
        <p:spPr>
          <a:xfrm rot="3472572">
            <a:off x="4097562" y="1698102"/>
            <a:ext cx="317569" cy="187359"/>
          </a:xfrm>
          <a:prstGeom prst="rightArrow">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1CCD8291-E3FD-A95A-F78D-78B387D77FDF}"/>
              </a:ext>
            </a:extLst>
          </p:cNvPr>
          <p:cNvSpPr/>
          <p:nvPr/>
        </p:nvSpPr>
        <p:spPr>
          <a:xfrm rot="9430523">
            <a:off x="5738035" y="1698100"/>
            <a:ext cx="317569" cy="187359"/>
          </a:xfrm>
          <a:prstGeom prst="rightArrow">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Right 10">
            <a:extLst>
              <a:ext uri="{FF2B5EF4-FFF2-40B4-BE49-F238E27FC236}">
                <a16:creationId xmlns:a16="http://schemas.microsoft.com/office/drawing/2014/main" id="{4B45B7C7-ED35-8B43-1598-2373FB59E594}"/>
              </a:ext>
            </a:extLst>
          </p:cNvPr>
          <p:cNvSpPr/>
          <p:nvPr/>
        </p:nvSpPr>
        <p:spPr>
          <a:xfrm rot="10800000">
            <a:off x="5786130" y="3581950"/>
            <a:ext cx="317569" cy="187359"/>
          </a:xfrm>
          <a:prstGeom prst="rightArrow">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Right 11">
            <a:extLst>
              <a:ext uri="{FF2B5EF4-FFF2-40B4-BE49-F238E27FC236}">
                <a16:creationId xmlns:a16="http://schemas.microsoft.com/office/drawing/2014/main" id="{AE29E9E1-6117-E4AB-FF64-31C9E59572C6}"/>
              </a:ext>
            </a:extLst>
          </p:cNvPr>
          <p:cNvSpPr/>
          <p:nvPr/>
        </p:nvSpPr>
        <p:spPr>
          <a:xfrm rot="10154858">
            <a:off x="4304432" y="2143760"/>
            <a:ext cx="317569" cy="187359"/>
          </a:xfrm>
          <a:prstGeom prst="rightArrow">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B87225B9-908B-4922-A5C1-41FB8F8EE0E6}"/>
              </a:ext>
            </a:extLst>
          </p:cNvPr>
          <p:cNvSpPr/>
          <p:nvPr/>
        </p:nvSpPr>
        <p:spPr>
          <a:xfrm rot="16373100">
            <a:off x="3045249" y="2911555"/>
            <a:ext cx="317569" cy="187359"/>
          </a:xfrm>
          <a:prstGeom prst="rightArrow">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Right 13">
            <a:extLst>
              <a:ext uri="{FF2B5EF4-FFF2-40B4-BE49-F238E27FC236}">
                <a16:creationId xmlns:a16="http://schemas.microsoft.com/office/drawing/2014/main" id="{8A89CDA8-D5B4-A2ED-89C8-6266011C64EE}"/>
              </a:ext>
            </a:extLst>
          </p:cNvPr>
          <p:cNvSpPr/>
          <p:nvPr/>
        </p:nvSpPr>
        <p:spPr>
          <a:xfrm rot="13663222">
            <a:off x="4159781" y="3581949"/>
            <a:ext cx="317569" cy="187359"/>
          </a:xfrm>
          <a:prstGeom prst="rightArrow">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83481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ppt_x"/>
                                          </p:val>
                                        </p:tav>
                                        <p:tav tm="100000">
                                          <p:val>
                                            <p:strVal val="#ppt_x"/>
                                          </p:val>
                                        </p:tav>
                                      </p:tavLst>
                                    </p:anim>
                                    <p:anim calcmode="lin" valueType="num">
                                      <p:cBhvr additive="base">
                                        <p:cTn id="16" dur="5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ppt_x"/>
                                          </p:val>
                                        </p:tav>
                                        <p:tav tm="100000">
                                          <p:val>
                                            <p:strVal val="#ppt_x"/>
                                          </p:val>
                                        </p:tav>
                                      </p:tavLst>
                                    </p:anim>
                                    <p:anim calcmode="lin" valueType="num">
                                      <p:cBhvr additive="base">
                                        <p:cTn id="24" dur="500" fill="hold"/>
                                        <p:tgtEl>
                                          <p:spTgt spid="11"/>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ppt_x"/>
                                          </p:val>
                                        </p:tav>
                                        <p:tav tm="100000">
                                          <p:val>
                                            <p:strVal val="#ppt_x"/>
                                          </p:val>
                                        </p:tav>
                                      </p:tavLst>
                                    </p:anim>
                                    <p:anim calcmode="lin" valueType="num">
                                      <p:cBhvr additive="base">
                                        <p:cTn id="2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1" grpId="0" animBg="1"/>
      <p:bldP spid="12" grpId="0" animBg="1"/>
      <p:bldP spid="13" grpId="0" animBg="1"/>
      <p:bldP spid="1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68">
          <a:extLst>
            <a:ext uri="{FF2B5EF4-FFF2-40B4-BE49-F238E27FC236}">
              <a16:creationId xmlns:a16="http://schemas.microsoft.com/office/drawing/2014/main" id="{6F6142EA-2A60-D597-6785-0A9FF0802980}"/>
            </a:ext>
          </a:extLst>
        </p:cNvPr>
        <p:cNvGrpSpPr/>
        <p:nvPr/>
      </p:nvGrpSpPr>
      <p:grpSpPr>
        <a:xfrm>
          <a:off x="0" y="0"/>
          <a:ext cx="0" cy="0"/>
          <a:chOff x="0" y="0"/>
          <a:chExt cx="0" cy="0"/>
        </a:xfrm>
      </p:grpSpPr>
      <p:sp>
        <p:nvSpPr>
          <p:cNvPr id="369" name="Google Shape;369;p36">
            <a:extLst>
              <a:ext uri="{FF2B5EF4-FFF2-40B4-BE49-F238E27FC236}">
                <a16:creationId xmlns:a16="http://schemas.microsoft.com/office/drawing/2014/main" id="{AB723454-842F-DE16-1E0F-E4CFEE799D26}"/>
              </a:ext>
            </a:extLst>
          </p:cNvPr>
          <p:cNvSpPr txBox="1">
            <a:spLocks noGrp="1"/>
          </p:cNvSpPr>
          <p:nvPr>
            <p:ph type="title"/>
          </p:nvPr>
        </p:nvSpPr>
        <p:spPr>
          <a:xfrm>
            <a:off x="713225" y="463300"/>
            <a:ext cx="7717500" cy="56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370" name="Google Shape;370;p36">
            <a:extLst>
              <a:ext uri="{FF2B5EF4-FFF2-40B4-BE49-F238E27FC236}">
                <a16:creationId xmlns:a16="http://schemas.microsoft.com/office/drawing/2014/main" id="{5EF577A8-3FD3-26EA-8F0D-5DCE9BD7882D}"/>
              </a:ext>
            </a:extLst>
          </p:cNvPr>
          <p:cNvSpPr txBox="1">
            <a:spLocks noGrp="1"/>
          </p:cNvSpPr>
          <p:nvPr>
            <p:ph type="subTitle" idx="1"/>
          </p:nvPr>
        </p:nvSpPr>
        <p:spPr>
          <a:xfrm>
            <a:off x="748561" y="1891049"/>
            <a:ext cx="3788228" cy="452400"/>
          </a:xfrm>
          <a:prstGeom prst="rect">
            <a:avLst/>
          </a:prstGeom>
        </p:spPr>
        <p:txBody>
          <a:bodyPr spcFirstLastPara="1" wrap="square" lIns="91425" tIns="91425" rIns="91425" bIns="91425" anchor="b" anchorCtr="0">
            <a:noAutofit/>
          </a:bodyPr>
          <a:lstStyle/>
          <a:p>
            <a:pPr marL="0" lvl="0" indent="0"/>
            <a:r>
              <a:rPr lang="en-US" dirty="0"/>
              <a:t>Introduction &amp; Background </a:t>
            </a:r>
            <a:endParaRPr dirty="0"/>
          </a:p>
        </p:txBody>
      </p:sp>
      <p:sp>
        <p:nvSpPr>
          <p:cNvPr id="371" name="Google Shape;371;p36">
            <a:extLst>
              <a:ext uri="{FF2B5EF4-FFF2-40B4-BE49-F238E27FC236}">
                <a16:creationId xmlns:a16="http://schemas.microsoft.com/office/drawing/2014/main" id="{8515010C-63D5-ACC8-6FFA-10A0A4D9C368}"/>
              </a:ext>
            </a:extLst>
          </p:cNvPr>
          <p:cNvSpPr txBox="1">
            <a:spLocks noGrp="1"/>
          </p:cNvSpPr>
          <p:nvPr>
            <p:ph type="title" idx="2"/>
          </p:nvPr>
        </p:nvSpPr>
        <p:spPr>
          <a:xfrm>
            <a:off x="2238875" y="1150905"/>
            <a:ext cx="807600" cy="73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73" name="Google Shape;373;p36">
            <a:extLst>
              <a:ext uri="{FF2B5EF4-FFF2-40B4-BE49-F238E27FC236}">
                <a16:creationId xmlns:a16="http://schemas.microsoft.com/office/drawing/2014/main" id="{25737B9A-3056-5620-2A4B-32001310C264}"/>
              </a:ext>
            </a:extLst>
          </p:cNvPr>
          <p:cNvSpPr txBox="1">
            <a:spLocks noGrp="1"/>
          </p:cNvSpPr>
          <p:nvPr>
            <p:ph type="title" idx="4"/>
          </p:nvPr>
        </p:nvSpPr>
        <p:spPr>
          <a:xfrm>
            <a:off x="6097600" y="1150830"/>
            <a:ext cx="807600" cy="73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74" name="Google Shape;374;p36">
            <a:extLst>
              <a:ext uri="{FF2B5EF4-FFF2-40B4-BE49-F238E27FC236}">
                <a16:creationId xmlns:a16="http://schemas.microsoft.com/office/drawing/2014/main" id="{9193DD67-4CB1-7F07-8027-52C659A85923}"/>
              </a:ext>
            </a:extLst>
          </p:cNvPr>
          <p:cNvSpPr txBox="1">
            <a:spLocks noGrp="1"/>
          </p:cNvSpPr>
          <p:nvPr>
            <p:ph type="subTitle" idx="5"/>
          </p:nvPr>
        </p:nvSpPr>
        <p:spPr>
          <a:xfrm>
            <a:off x="4975897" y="1891049"/>
            <a:ext cx="3051000" cy="45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Methodology</a:t>
            </a:r>
            <a:endParaRPr dirty="0"/>
          </a:p>
        </p:txBody>
      </p:sp>
      <p:sp>
        <p:nvSpPr>
          <p:cNvPr id="376" name="Google Shape;376;p36">
            <a:extLst>
              <a:ext uri="{FF2B5EF4-FFF2-40B4-BE49-F238E27FC236}">
                <a16:creationId xmlns:a16="http://schemas.microsoft.com/office/drawing/2014/main" id="{5A6D3214-7D0F-ED12-0293-9E5EBABC6FEF}"/>
              </a:ext>
            </a:extLst>
          </p:cNvPr>
          <p:cNvSpPr txBox="1">
            <a:spLocks noGrp="1"/>
          </p:cNvSpPr>
          <p:nvPr>
            <p:ph type="title" idx="7"/>
          </p:nvPr>
        </p:nvSpPr>
        <p:spPr>
          <a:xfrm>
            <a:off x="2238975" y="2920280"/>
            <a:ext cx="807600" cy="73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77" name="Google Shape;377;p36">
            <a:extLst>
              <a:ext uri="{FF2B5EF4-FFF2-40B4-BE49-F238E27FC236}">
                <a16:creationId xmlns:a16="http://schemas.microsoft.com/office/drawing/2014/main" id="{165DE1FD-1F5D-A18E-5DD1-EE3B567BF4B5}"/>
              </a:ext>
            </a:extLst>
          </p:cNvPr>
          <p:cNvSpPr txBox="1">
            <a:spLocks noGrp="1"/>
          </p:cNvSpPr>
          <p:nvPr>
            <p:ph type="subTitle" idx="8"/>
          </p:nvPr>
        </p:nvSpPr>
        <p:spPr>
          <a:xfrm>
            <a:off x="1117109" y="3667355"/>
            <a:ext cx="3051300" cy="45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Final Results</a:t>
            </a:r>
            <a:endParaRPr dirty="0"/>
          </a:p>
        </p:txBody>
      </p:sp>
      <p:sp>
        <p:nvSpPr>
          <p:cNvPr id="379" name="Google Shape;379;p36">
            <a:extLst>
              <a:ext uri="{FF2B5EF4-FFF2-40B4-BE49-F238E27FC236}">
                <a16:creationId xmlns:a16="http://schemas.microsoft.com/office/drawing/2014/main" id="{0A29A97E-65E0-2D9C-D311-A1DE05CF049D}"/>
              </a:ext>
            </a:extLst>
          </p:cNvPr>
          <p:cNvSpPr txBox="1">
            <a:spLocks noGrp="1"/>
          </p:cNvSpPr>
          <p:nvPr>
            <p:ph type="title" idx="13"/>
          </p:nvPr>
        </p:nvSpPr>
        <p:spPr>
          <a:xfrm>
            <a:off x="6097700" y="2920280"/>
            <a:ext cx="807600" cy="73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80" name="Google Shape;380;p36">
            <a:extLst>
              <a:ext uri="{FF2B5EF4-FFF2-40B4-BE49-F238E27FC236}">
                <a16:creationId xmlns:a16="http://schemas.microsoft.com/office/drawing/2014/main" id="{11C936DC-F435-F800-BB19-789E483514A4}"/>
              </a:ext>
            </a:extLst>
          </p:cNvPr>
          <p:cNvSpPr txBox="1">
            <a:spLocks noGrp="1"/>
          </p:cNvSpPr>
          <p:nvPr>
            <p:ph type="subTitle" idx="14"/>
          </p:nvPr>
        </p:nvSpPr>
        <p:spPr>
          <a:xfrm>
            <a:off x="4975896" y="3667355"/>
            <a:ext cx="3051000" cy="45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Q&amp;A</a:t>
            </a:r>
            <a:endParaRPr dirty="0"/>
          </a:p>
        </p:txBody>
      </p:sp>
      <p:sp>
        <p:nvSpPr>
          <p:cNvPr id="382" name="Google Shape;382;p36">
            <a:extLst>
              <a:ext uri="{FF2B5EF4-FFF2-40B4-BE49-F238E27FC236}">
                <a16:creationId xmlns:a16="http://schemas.microsoft.com/office/drawing/2014/main" id="{9171592E-EE64-3BFB-4ED4-0AD5098D8B51}"/>
              </a:ext>
            </a:extLst>
          </p:cNvPr>
          <p:cNvSpPr/>
          <p:nvPr/>
        </p:nvSpPr>
        <p:spPr>
          <a:xfrm rot="10800000" flipH="1">
            <a:off x="8077993" y="611250"/>
            <a:ext cx="422100" cy="422700"/>
          </a:xfrm>
          <a:prstGeom prst="rect">
            <a:avLst/>
          </a:prstGeom>
          <a:solidFill>
            <a:srgbClr val="BB1F1F">
              <a:alpha val="85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Subtitle 2">
            <a:extLst>
              <a:ext uri="{FF2B5EF4-FFF2-40B4-BE49-F238E27FC236}">
                <a16:creationId xmlns:a16="http://schemas.microsoft.com/office/drawing/2014/main" id="{B3614249-BDB6-0027-B300-7842A564DA1A}"/>
              </a:ext>
            </a:extLst>
          </p:cNvPr>
          <p:cNvSpPr>
            <a:spLocks noGrp="1"/>
          </p:cNvSpPr>
          <p:nvPr>
            <p:ph type="subTitle" idx="3"/>
          </p:nvPr>
        </p:nvSpPr>
        <p:spPr/>
        <p:txBody>
          <a:bodyPr/>
          <a:lstStyle/>
          <a:p>
            <a:endParaRPr lang="en-US"/>
          </a:p>
        </p:txBody>
      </p:sp>
      <p:sp>
        <p:nvSpPr>
          <p:cNvPr id="5" name="Subtitle 4">
            <a:extLst>
              <a:ext uri="{FF2B5EF4-FFF2-40B4-BE49-F238E27FC236}">
                <a16:creationId xmlns:a16="http://schemas.microsoft.com/office/drawing/2014/main" id="{481F46C6-BD6D-429D-20F3-0F6D78B224D0}"/>
              </a:ext>
            </a:extLst>
          </p:cNvPr>
          <p:cNvSpPr>
            <a:spLocks noGrp="1"/>
          </p:cNvSpPr>
          <p:nvPr>
            <p:ph type="subTitle" idx="9"/>
          </p:nvPr>
        </p:nvSpPr>
        <p:spPr/>
        <p:txBody>
          <a:bodyPr/>
          <a:lstStyle/>
          <a:p>
            <a:endParaRPr lang="en-US"/>
          </a:p>
        </p:txBody>
      </p:sp>
      <p:sp>
        <p:nvSpPr>
          <p:cNvPr id="7" name="Subtitle 6">
            <a:extLst>
              <a:ext uri="{FF2B5EF4-FFF2-40B4-BE49-F238E27FC236}">
                <a16:creationId xmlns:a16="http://schemas.microsoft.com/office/drawing/2014/main" id="{54EB843C-6BA4-6961-B523-A8429A6266E4}"/>
              </a:ext>
            </a:extLst>
          </p:cNvPr>
          <p:cNvSpPr>
            <a:spLocks noGrp="1"/>
          </p:cNvSpPr>
          <p:nvPr>
            <p:ph type="subTitle" idx="15"/>
          </p:nvPr>
        </p:nvSpPr>
        <p:spPr/>
        <p:txBody>
          <a:bodyPr/>
          <a:lstStyle/>
          <a:p>
            <a:endParaRPr lang="en-US"/>
          </a:p>
        </p:txBody>
      </p:sp>
      <p:sp>
        <p:nvSpPr>
          <p:cNvPr id="9" name="Subtitle 8">
            <a:extLst>
              <a:ext uri="{FF2B5EF4-FFF2-40B4-BE49-F238E27FC236}">
                <a16:creationId xmlns:a16="http://schemas.microsoft.com/office/drawing/2014/main" id="{47451418-8B26-58DB-E674-A837720D1D54}"/>
              </a:ext>
            </a:extLst>
          </p:cNvPr>
          <p:cNvSpPr>
            <a:spLocks noGrp="1"/>
          </p:cNvSpPr>
          <p:nvPr>
            <p:ph type="subTitle" idx="6"/>
          </p:nvPr>
        </p:nvSpPr>
        <p:spPr/>
        <p:txBody>
          <a:bodyPr/>
          <a:lstStyle/>
          <a:p>
            <a:endParaRPr lang="en-US"/>
          </a:p>
        </p:txBody>
      </p:sp>
    </p:spTree>
    <p:extLst>
      <p:ext uri="{BB962C8B-B14F-4D97-AF65-F5344CB8AC3E}">
        <p14:creationId xmlns:p14="http://schemas.microsoft.com/office/powerpoint/2010/main" val="42593368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DCDC"/>
        </a:solidFill>
        <a:effectLst/>
      </p:bgPr>
    </p:bg>
    <p:spTree>
      <p:nvGrpSpPr>
        <p:cNvPr id="1" name="">
          <a:extLst>
            <a:ext uri="{FF2B5EF4-FFF2-40B4-BE49-F238E27FC236}">
              <a16:creationId xmlns:a16="http://schemas.microsoft.com/office/drawing/2014/main" id="{7FC23DEF-475E-4077-0A07-2B05BE41C7B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5C6B64-F93C-FE92-A13D-18EBA116B617}"/>
              </a:ext>
            </a:extLst>
          </p:cNvPr>
          <p:cNvSpPr>
            <a:spLocks noGrp="1"/>
          </p:cNvSpPr>
          <p:nvPr>
            <p:ph type="title"/>
          </p:nvPr>
        </p:nvSpPr>
        <p:spPr/>
        <p:txBody>
          <a:bodyPr/>
          <a:lstStyle/>
          <a:p>
            <a:r>
              <a:rPr lang="en-US" dirty="0"/>
              <a:t>Modified Catmull-Rom Spline</a:t>
            </a:r>
          </a:p>
        </p:txBody>
      </p:sp>
      <p:pic>
        <p:nvPicPr>
          <p:cNvPr id="4" name="Picture 3" descr="A screen shot of a computer graphics&#10;&#10;AI-generated content may be incorrect.">
            <a:extLst>
              <a:ext uri="{FF2B5EF4-FFF2-40B4-BE49-F238E27FC236}">
                <a16:creationId xmlns:a16="http://schemas.microsoft.com/office/drawing/2014/main" id="{F7FF9627-6E3E-C030-CAD8-0BF118757016}"/>
              </a:ext>
            </a:extLst>
          </p:cNvPr>
          <p:cNvPicPr>
            <a:picLocks noChangeAspect="1"/>
          </p:cNvPicPr>
          <p:nvPr/>
        </p:nvPicPr>
        <p:blipFill>
          <a:blip r:embed="rId3"/>
          <a:srcRect l="7917" t="3416" r="3937" b="5931"/>
          <a:stretch/>
        </p:blipFill>
        <p:spPr>
          <a:xfrm>
            <a:off x="845673" y="5295423"/>
            <a:ext cx="3303787" cy="3231698"/>
          </a:xfrm>
          <a:prstGeom prst="rect">
            <a:avLst/>
          </a:prstGeom>
        </p:spPr>
      </p:pic>
      <p:pic>
        <p:nvPicPr>
          <p:cNvPr id="5" name="Picture 4">
            <a:extLst>
              <a:ext uri="{FF2B5EF4-FFF2-40B4-BE49-F238E27FC236}">
                <a16:creationId xmlns:a16="http://schemas.microsoft.com/office/drawing/2014/main" id="{DEEA35EE-A417-D05F-22F5-74D3A752C0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49460" y="2358496"/>
            <a:ext cx="4281265" cy="945049"/>
          </a:xfrm>
          <a:prstGeom prst="rect">
            <a:avLst/>
          </a:prstGeom>
        </p:spPr>
      </p:pic>
      <p:sp>
        <p:nvSpPr>
          <p:cNvPr id="3" name="Rectangle: Rounded Corners 2">
            <a:extLst>
              <a:ext uri="{FF2B5EF4-FFF2-40B4-BE49-F238E27FC236}">
                <a16:creationId xmlns:a16="http://schemas.microsoft.com/office/drawing/2014/main" id="{6476AF2B-DBE3-FE87-4AAB-D5F4C068C931}"/>
              </a:ext>
            </a:extLst>
          </p:cNvPr>
          <p:cNvSpPr/>
          <p:nvPr/>
        </p:nvSpPr>
        <p:spPr>
          <a:xfrm>
            <a:off x="4737697" y="2602051"/>
            <a:ext cx="2663420" cy="454131"/>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E5D07FD4-428C-E2FA-6D5B-CDF4404AD55A}"/>
              </a:ext>
            </a:extLst>
          </p:cNvPr>
          <p:cNvPicPr>
            <a:picLocks noChangeAspect="1"/>
          </p:cNvPicPr>
          <p:nvPr/>
        </p:nvPicPr>
        <p:blipFill>
          <a:blip r:embed="rId5"/>
          <a:stretch>
            <a:fillRect/>
          </a:stretch>
        </p:blipFill>
        <p:spPr>
          <a:xfrm>
            <a:off x="845673" y="1088853"/>
            <a:ext cx="3194816" cy="3210631"/>
          </a:xfrm>
          <a:prstGeom prst="rect">
            <a:avLst/>
          </a:prstGeom>
        </p:spPr>
      </p:pic>
    </p:spTree>
    <p:extLst>
      <p:ext uri="{BB962C8B-B14F-4D97-AF65-F5344CB8AC3E}">
        <p14:creationId xmlns:p14="http://schemas.microsoft.com/office/powerpoint/2010/main" val="617278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DCDC"/>
        </a:solidFill>
        <a:effectLst/>
      </p:bgPr>
    </p:bg>
    <p:spTree>
      <p:nvGrpSpPr>
        <p:cNvPr id="1" name="">
          <a:extLst>
            <a:ext uri="{FF2B5EF4-FFF2-40B4-BE49-F238E27FC236}">
              <a16:creationId xmlns:a16="http://schemas.microsoft.com/office/drawing/2014/main" id="{0F00ABA7-9B3F-904A-07F2-12922997A5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8B87E9-7A09-96E2-CC4D-7D18D659C7EE}"/>
              </a:ext>
            </a:extLst>
          </p:cNvPr>
          <p:cNvSpPr>
            <a:spLocks noGrp="1"/>
          </p:cNvSpPr>
          <p:nvPr>
            <p:ph type="title"/>
          </p:nvPr>
        </p:nvSpPr>
        <p:spPr/>
        <p:txBody>
          <a:bodyPr/>
          <a:lstStyle/>
          <a:p>
            <a:r>
              <a:rPr lang="en-US" dirty="0"/>
              <a:t>Connecting Hermite Curves</a:t>
            </a:r>
          </a:p>
        </p:txBody>
      </p:sp>
      <p:sp>
        <p:nvSpPr>
          <p:cNvPr id="6" name="Google Shape;747;p53">
            <a:extLst>
              <a:ext uri="{FF2B5EF4-FFF2-40B4-BE49-F238E27FC236}">
                <a16:creationId xmlns:a16="http://schemas.microsoft.com/office/drawing/2014/main" id="{F7485583-B6B2-F7B4-35AA-9A59461D1394}"/>
              </a:ext>
            </a:extLst>
          </p:cNvPr>
          <p:cNvSpPr txBox="1">
            <a:spLocks/>
          </p:cNvSpPr>
          <p:nvPr/>
        </p:nvSpPr>
        <p:spPr>
          <a:xfrm>
            <a:off x="1242322" y="1082600"/>
            <a:ext cx="3203878" cy="45720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12000"/>
              <a:buFont typeface="Skranji"/>
              <a:buNone/>
              <a:defRPr sz="9000" b="0" i="0" u="none" strike="noStrike" cap="none">
                <a:solidFill>
                  <a:schemeClr val="dk2"/>
                </a:solidFill>
                <a:latin typeface="Skranji"/>
                <a:ea typeface="Skranji"/>
                <a:cs typeface="Skranji"/>
                <a:sym typeface="Skranji"/>
              </a:defRPr>
            </a:lvl1pPr>
            <a:lvl2pPr marR="0" lvl="1"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2pPr>
            <a:lvl3pPr marR="0" lvl="2"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3pPr>
            <a:lvl4pPr marR="0" lvl="3"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4pPr>
            <a:lvl5pPr marR="0" lvl="4"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5pPr>
            <a:lvl6pPr marR="0" lvl="5"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6pPr>
            <a:lvl7pPr marR="0" lvl="6"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7pPr>
            <a:lvl8pPr marR="0" lvl="7"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8pPr>
            <a:lvl9pPr marR="0" lvl="8"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9pPr>
          </a:lstStyle>
          <a:p>
            <a:pPr algn="l"/>
            <a:r>
              <a:rPr lang="it-IT" sz="1400" dirty="0">
                <a:solidFill>
                  <a:schemeClr val="tx1"/>
                </a:solidFill>
              </a:rPr>
              <a:t>First version for 2D Spline Algorithm</a:t>
            </a:r>
            <a:endParaRPr lang="en" sz="6000" dirty="0">
              <a:solidFill>
                <a:schemeClr val="tx1"/>
              </a:solidFill>
            </a:endParaRPr>
          </a:p>
        </p:txBody>
      </p:sp>
      <p:sp>
        <p:nvSpPr>
          <p:cNvPr id="7" name="Google Shape;747;p53">
            <a:extLst>
              <a:ext uri="{FF2B5EF4-FFF2-40B4-BE49-F238E27FC236}">
                <a16:creationId xmlns:a16="http://schemas.microsoft.com/office/drawing/2014/main" id="{2647A92A-E144-2D4B-674E-5C1F6A113C1E}"/>
              </a:ext>
            </a:extLst>
          </p:cNvPr>
          <p:cNvSpPr txBox="1">
            <a:spLocks/>
          </p:cNvSpPr>
          <p:nvPr/>
        </p:nvSpPr>
        <p:spPr>
          <a:xfrm>
            <a:off x="5020689" y="1082600"/>
            <a:ext cx="3203878" cy="45720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12000"/>
              <a:buFont typeface="Skranji"/>
              <a:buNone/>
              <a:defRPr sz="9000" b="0" i="0" u="none" strike="noStrike" cap="none">
                <a:solidFill>
                  <a:schemeClr val="dk2"/>
                </a:solidFill>
                <a:latin typeface="Skranji"/>
                <a:ea typeface="Skranji"/>
                <a:cs typeface="Skranji"/>
                <a:sym typeface="Skranji"/>
              </a:defRPr>
            </a:lvl1pPr>
            <a:lvl2pPr marR="0" lvl="1"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2pPr>
            <a:lvl3pPr marR="0" lvl="2"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3pPr>
            <a:lvl4pPr marR="0" lvl="3"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4pPr>
            <a:lvl5pPr marR="0" lvl="4"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5pPr>
            <a:lvl6pPr marR="0" lvl="5"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6pPr>
            <a:lvl7pPr marR="0" lvl="6"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7pPr>
            <a:lvl8pPr marR="0" lvl="7"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8pPr>
            <a:lvl9pPr marR="0" lvl="8"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9pPr>
          </a:lstStyle>
          <a:p>
            <a:pPr algn="l"/>
            <a:r>
              <a:rPr lang="it-IT" sz="1400" dirty="0">
                <a:solidFill>
                  <a:schemeClr val="tx1"/>
                </a:solidFill>
              </a:rPr>
              <a:t>Final version for 3D Spline Algorithm</a:t>
            </a:r>
            <a:endParaRPr lang="en" sz="6000" dirty="0">
              <a:solidFill>
                <a:schemeClr val="tx1"/>
              </a:solidFill>
            </a:endParaRPr>
          </a:p>
        </p:txBody>
      </p:sp>
      <p:pic>
        <p:nvPicPr>
          <p:cNvPr id="8" name="2D Spline Trajectory - Made with Clipchamp">
            <a:hlinkClick r:id="" action="ppaction://media"/>
            <a:extLst>
              <a:ext uri="{FF2B5EF4-FFF2-40B4-BE49-F238E27FC236}">
                <a16:creationId xmlns:a16="http://schemas.microsoft.com/office/drawing/2014/main" id="{C7FE4FED-02F0-42F4-A1DF-9FB18541A67E}"/>
              </a:ext>
            </a:extLst>
          </p:cNvPr>
          <p:cNvPicPr>
            <a:picLocks noChangeAspect="1"/>
          </p:cNvPicPr>
          <p:nvPr>
            <a:videoFile r:link="rId2"/>
            <p:extLst>
              <p:ext uri="{DAA4B4D4-6D71-4841-9C94-3DE7FCFB9230}">
                <p14:media xmlns:p14="http://schemas.microsoft.com/office/powerpoint/2010/main" r:embed="rId1"/>
              </p:ext>
            </p:extLst>
          </p:nvPr>
        </p:nvPicPr>
        <p:blipFill>
          <a:blip r:embed="rId7"/>
          <a:srcRect l="20242" r="20705"/>
          <a:stretch/>
        </p:blipFill>
        <p:spPr>
          <a:xfrm>
            <a:off x="2316416" y="2571750"/>
            <a:ext cx="2354081" cy="2242387"/>
          </a:xfrm>
          <a:prstGeom prst="rect">
            <a:avLst/>
          </a:prstGeom>
        </p:spPr>
      </p:pic>
      <p:pic>
        <p:nvPicPr>
          <p:cNvPr id="9" name="3D Spline Trajectory - Made with Clipchamp">
            <a:hlinkClick r:id="" action="ppaction://media"/>
            <a:extLst>
              <a:ext uri="{FF2B5EF4-FFF2-40B4-BE49-F238E27FC236}">
                <a16:creationId xmlns:a16="http://schemas.microsoft.com/office/drawing/2014/main" id="{904DD134-E250-7248-6541-AC6D3E450850}"/>
              </a:ext>
            </a:extLst>
          </p:cNvPr>
          <p:cNvPicPr>
            <a:picLocks noChangeAspect="1"/>
          </p:cNvPicPr>
          <p:nvPr>
            <a:videoFile r:link="rId4"/>
            <p:extLst>
              <p:ext uri="{DAA4B4D4-6D71-4841-9C94-3DE7FCFB9230}">
                <p14:media xmlns:p14="http://schemas.microsoft.com/office/powerpoint/2010/main" r:embed="rId3"/>
              </p:ext>
            </p:extLst>
          </p:nvPr>
        </p:nvPicPr>
        <p:blipFill>
          <a:blip r:embed="rId8"/>
          <a:srcRect l="18147" r="18320"/>
          <a:stretch/>
        </p:blipFill>
        <p:spPr>
          <a:xfrm>
            <a:off x="5937327" y="2571750"/>
            <a:ext cx="2532756" cy="2242387"/>
          </a:xfrm>
          <a:prstGeom prst="rect">
            <a:avLst/>
          </a:prstGeom>
        </p:spPr>
      </p:pic>
      <p:pic>
        <p:nvPicPr>
          <p:cNvPr id="13" name="Picture 12">
            <a:extLst>
              <a:ext uri="{FF2B5EF4-FFF2-40B4-BE49-F238E27FC236}">
                <a16:creationId xmlns:a16="http://schemas.microsoft.com/office/drawing/2014/main" id="{423BD102-A914-6F29-601D-C96D7F724654}"/>
              </a:ext>
            </a:extLst>
          </p:cNvPr>
          <p:cNvPicPr>
            <a:picLocks noChangeAspect="1"/>
          </p:cNvPicPr>
          <p:nvPr/>
        </p:nvPicPr>
        <p:blipFill>
          <a:blip r:embed="rId9"/>
          <a:srcRect l="22757" t="4324" r="19731" b="11325"/>
          <a:stretch/>
        </p:blipFill>
        <p:spPr>
          <a:xfrm>
            <a:off x="1184425" y="1539801"/>
            <a:ext cx="1215108" cy="1782158"/>
          </a:xfrm>
          <a:prstGeom prst="rect">
            <a:avLst/>
          </a:prstGeom>
        </p:spPr>
      </p:pic>
      <p:pic>
        <p:nvPicPr>
          <p:cNvPr id="17" name="Picture 16">
            <a:extLst>
              <a:ext uri="{FF2B5EF4-FFF2-40B4-BE49-F238E27FC236}">
                <a16:creationId xmlns:a16="http://schemas.microsoft.com/office/drawing/2014/main" id="{5A3F62C1-64DE-E213-33D8-554904D0E2AC}"/>
              </a:ext>
            </a:extLst>
          </p:cNvPr>
          <p:cNvPicPr>
            <a:picLocks noChangeAspect="1"/>
          </p:cNvPicPr>
          <p:nvPr/>
        </p:nvPicPr>
        <p:blipFill>
          <a:blip r:embed="rId10"/>
          <a:srcRect l="15813" t="6144" r="18411" b="15634"/>
          <a:stretch/>
        </p:blipFill>
        <p:spPr>
          <a:xfrm>
            <a:off x="4917399" y="1458535"/>
            <a:ext cx="1321584" cy="1571614"/>
          </a:xfrm>
          <a:prstGeom prst="rect">
            <a:avLst/>
          </a:prstGeom>
        </p:spPr>
      </p:pic>
    </p:spTree>
    <p:extLst>
      <p:ext uri="{BB962C8B-B14F-4D97-AF65-F5344CB8AC3E}">
        <p14:creationId xmlns:p14="http://schemas.microsoft.com/office/powerpoint/2010/main" val="580834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8776" fill="hold"/>
                                        <p:tgtEl>
                                          <p:spTgt spid="8"/>
                                        </p:tgtEl>
                                      </p:cBhvr>
                                    </p:cmd>
                                  </p:childTnLst>
                                </p:cTn>
                              </p:par>
                              <p:par>
                                <p:cTn id="7" presetID="1" presetClass="mediacall" presetSubtype="0" fill="hold" nodeType="withEffect">
                                  <p:stCondLst>
                                    <p:cond delay="0"/>
                                  </p:stCondLst>
                                  <p:childTnLst>
                                    <p:cmd type="call" cmd="playFrom(0.0)">
                                      <p:cBhvr>
                                        <p:cTn id="8" dur="50143"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8"/>
                </p:tgtEl>
              </p:cMediaNode>
            </p:video>
            <p:seq concurrent="1" nextAc="seek">
              <p:cTn id="10" restart="whenNotActive" fill="hold" evtFilter="cancelBubble" nodeType="interactiveSeq">
                <p:stCondLst>
                  <p:cond evt="onClick" delay="0">
                    <p:tgtEl>
                      <p:spTgt spid="8"/>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withEffect">
                                  <p:stCondLst>
                                    <p:cond delay="0"/>
                                  </p:stCondLst>
                                  <p:childTnLst>
                                    <p:cmd type="call" cmd="togglePause">
                                      <p:cBhvr>
                                        <p:cTn id="14" dur="1" fill="hold"/>
                                        <p:tgtEl>
                                          <p:spTgt spid="8"/>
                                        </p:tgtEl>
                                      </p:cBhvr>
                                    </p:cmd>
                                  </p:childTnLst>
                                </p:cTn>
                              </p:par>
                            </p:childTnLst>
                          </p:cTn>
                        </p:par>
                      </p:childTnLst>
                    </p:cTn>
                  </p:par>
                </p:childTnLst>
              </p:cTn>
              <p:nextCondLst>
                <p:cond evt="onClick" delay="0">
                  <p:tgtEl>
                    <p:spTgt spid="8"/>
                  </p:tgtEl>
                </p:cond>
              </p:nextCondLst>
            </p:seq>
            <p:video>
              <p:cMediaNode vol="80000">
                <p:cTn id="15" fill="hold" display="0">
                  <p:stCondLst>
                    <p:cond delay="indefinite"/>
                  </p:stCondLst>
                </p:cTn>
                <p:tgtEl>
                  <p:spTgt spid="9"/>
                </p:tgtEl>
              </p:cMediaNode>
            </p:video>
            <p:seq concurrent="1" nextAc="seek">
              <p:cTn id="16" restart="whenNotActive" fill="hold" evtFilter="cancelBubble" nodeType="interactiveSeq">
                <p:stCondLst>
                  <p:cond evt="onClick" delay="0">
                    <p:tgtEl>
                      <p:spTgt spid="9"/>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withEffect">
                                  <p:stCondLst>
                                    <p:cond delay="0"/>
                                  </p:stCondLst>
                                  <p:childTnLst>
                                    <p:cmd type="call" cmd="togglePause">
                                      <p:cBhvr>
                                        <p:cTn id="20"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DCDC"/>
        </a:solidFill>
        <a:effectLst/>
      </p:bgPr>
    </p:bg>
    <p:spTree>
      <p:nvGrpSpPr>
        <p:cNvPr id="1" name="">
          <a:extLst>
            <a:ext uri="{FF2B5EF4-FFF2-40B4-BE49-F238E27FC236}">
              <a16:creationId xmlns:a16="http://schemas.microsoft.com/office/drawing/2014/main" id="{993B9F06-67B1-F36F-D314-B178DDF098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6434C1-95BE-2065-2264-75CAD903A132}"/>
              </a:ext>
            </a:extLst>
          </p:cNvPr>
          <p:cNvSpPr>
            <a:spLocks noGrp="1"/>
          </p:cNvSpPr>
          <p:nvPr>
            <p:ph type="title"/>
          </p:nvPr>
        </p:nvSpPr>
        <p:spPr/>
        <p:txBody>
          <a:bodyPr/>
          <a:lstStyle/>
          <a:p>
            <a:r>
              <a:rPr lang="en-US" dirty="0"/>
              <a:t>B</a:t>
            </a:r>
            <a:r>
              <a:rPr lang="en-US" altLang="zh-CN" dirty="0"/>
              <a:t>rush Correction Algorithm</a:t>
            </a:r>
            <a:endParaRPr lang="en-US" dirty="0">
              <a:solidFill>
                <a:srgbClr val="FF0000"/>
              </a:solidFill>
            </a:endParaRPr>
          </a:p>
        </p:txBody>
      </p:sp>
      <p:pic>
        <p:nvPicPr>
          <p:cNvPr id="8" name="Picture 7">
            <a:extLst>
              <a:ext uri="{FF2B5EF4-FFF2-40B4-BE49-F238E27FC236}">
                <a16:creationId xmlns:a16="http://schemas.microsoft.com/office/drawing/2014/main" id="{F954FBEF-AA4C-2146-D35B-FB1EA07A2D4E}"/>
              </a:ext>
            </a:extLst>
          </p:cNvPr>
          <p:cNvPicPr>
            <a:picLocks noChangeAspect="1"/>
          </p:cNvPicPr>
          <p:nvPr/>
        </p:nvPicPr>
        <p:blipFill>
          <a:blip r:embed="rId3"/>
          <a:stretch>
            <a:fillRect/>
          </a:stretch>
        </p:blipFill>
        <p:spPr>
          <a:xfrm>
            <a:off x="4374279" y="1485134"/>
            <a:ext cx="3871368" cy="2903526"/>
          </a:xfrm>
          <a:prstGeom prst="rect">
            <a:avLst/>
          </a:prstGeom>
        </p:spPr>
      </p:pic>
      <p:pic>
        <p:nvPicPr>
          <p:cNvPr id="10" name="Picture 9">
            <a:extLst>
              <a:ext uri="{FF2B5EF4-FFF2-40B4-BE49-F238E27FC236}">
                <a16:creationId xmlns:a16="http://schemas.microsoft.com/office/drawing/2014/main" id="{D327B6C5-861B-BE24-2771-BF70CE1760E7}"/>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5872" t="61866" r="58146" b="20892"/>
          <a:stretch/>
        </p:blipFill>
        <p:spPr bwMode="auto">
          <a:xfrm>
            <a:off x="898353" y="1485133"/>
            <a:ext cx="1507317" cy="1334007"/>
          </a:xfrm>
          <a:prstGeom prst="rect">
            <a:avLst/>
          </a:prstGeom>
          <a:noFill/>
          <a:ln>
            <a:noFill/>
          </a:ln>
          <a:extLst>
            <a:ext uri="{53640926-AAD7-44D8-BBD7-CCE9431645EC}">
              <a14:shadowObscured xmlns:a14="http://schemas.microsoft.com/office/drawing/2010/main"/>
            </a:ext>
          </a:extLst>
        </p:spPr>
      </p:pic>
      <p:pic>
        <p:nvPicPr>
          <p:cNvPr id="12" name="Picture 11">
            <a:extLst>
              <a:ext uri="{FF2B5EF4-FFF2-40B4-BE49-F238E27FC236}">
                <a16:creationId xmlns:a16="http://schemas.microsoft.com/office/drawing/2014/main" id="{94E89412-A9EF-246E-7E41-308AB5358ACA}"/>
              </a:ext>
            </a:extLst>
          </p:cNvPr>
          <p:cNvPicPr>
            <a:picLocks noChangeAspect="1"/>
          </p:cNvPicPr>
          <p:nvPr/>
        </p:nvPicPr>
        <p:blipFill>
          <a:blip r:embed="rId5"/>
          <a:stretch>
            <a:fillRect/>
          </a:stretch>
        </p:blipFill>
        <p:spPr>
          <a:xfrm>
            <a:off x="1028196" y="2968292"/>
            <a:ext cx="1331989" cy="1420368"/>
          </a:xfrm>
          <a:prstGeom prst="rect">
            <a:avLst/>
          </a:prstGeom>
        </p:spPr>
      </p:pic>
      <p:pic>
        <p:nvPicPr>
          <p:cNvPr id="14" name="Picture 13">
            <a:extLst>
              <a:ext uri="{FF2B5EF4-FFF2-40B4-BE49-F238E27FC236}">
                <a16:creationId xmlns:a16="http://schemas.microsoft.com/office/drawing/2014/main" id="{382DE1BD-BFEB-54B4-027F-F55B63D8D5EB}"/>
              </a:ext>
            </a:extLst>
          </p:cNvPr>
          <p:cNvPicPr>
            <a:picLocks noChangeAspect="1"/>
          </p:cNvPicPr>
          <p:nvPr/>
        </p:nvPicPr>
        <p:blipFill>
          <a:blip r:embed="rId6"/>
          <a:stretch>
            <a:fillRect/>
          </a:stretch>
        </p:blipFill>
        <p:spPr>
          <a:xfrm>
            <a:off x="2463537" y="1523925"/>
            <a:ext cx="1365895" cy="1377373"/>
          </a:xfrm>
          <a:prstGeom prst="rect">
            <a:avLst/>
          </a:prstGeom>
        </p:spPr>
      </p:pic>
      <p:pic>
        <p:nvPicPr>
          <p:cNvPr id="16" name="Picture 15">
            <a:extLst>
              <a:ext uri="{FF2B5EF4-FFF2-40B4-BE49-F238E27FC236}">
                <a16:creationId xmlns:a16="http://schemas.microsoft.com/office/drawing/2014/main" id="{9005472A-17F5-0BB0-1C39-6F875A380F76}"/>
              </a:ext>
            </a:extLst>
          </p:cNvPr>
          <p:cNvPicPr>
            <a:picLocks noChangeAspect="1"/>
          </p:cNvPicPr>
          <p:nvPr/>
        </p:nvPicPr>
        <p:blipFill>
          <a:blip r:embed="rId7"/>
          <a:stretch>
            <a:fillRect/>
          </a:stretch>
        </p:blipFill>
        <p:spPr>
          <a:xfrm>
            <a:off x="2463557" y="3011286"/>
            <a:ext cx="1365876" cy="1377373"/>
          </a:xfrm>
          <a:prstGeom prst="rect">
            <a:avLst/>
          </a:prstGeom>
        </p:spPr>
      </p:pic>
      <p:sp>
        <p:nvSpPr>
          <p:cNvPr id="17" name="Rectangle: Rounded Corners 16">
            <a:extLst>
              <a:ext uri="{FF2B5EF4-FFF2-40B4-BE49-F238E27FC236}">
                <a16:creationId xmlns:a16="http://schemas.microsoft.com/office/drawing/2014/main" id="{2C6452D2-3304-4C90-6AC1-977956DDDC13}"/>
              </a:ext>
            </a:extLst>
          </p:cNvPr>
          <p:cNvSpPr/>
          <p:nvPr/>
        </p:nvSpPr>
        <p:spPr>
          <a:xfrm>
            <a:off x="1289934" y="2152136"/>
            <a:ext cx="392762" cy="454131"/>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00A50FC2-9268-0BD9-FBCF-C7B1BA91C08B}"/>
              </a:ext>
            </a:extLst>
          </p:cNvPr>
          <p:cNvSpPr/>
          <p:nvPr/>
        </p:nvSpPr>
        <p:spPr>
          <a:xfrm>
            <a:off x="1110937" y="3200527"/>
            <a:ext cx="392762" cy="454131"/>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53F5409-65EF-C586-14D8-21DCBADD8C1F}"/>
              </a:ext>
            </a:extLst>
          </p:cNvPr>
          <p:cNvSpPr txBox="1"/>
          <p:nvPr/>
        </p:nvSpPr>
        <p:spPr>
          <a:xfrm>
            <a:off x="4867758" y="4449367"/>
            <a:ext cx="1951538" cy="461665"/>
          </a:xfrm>
          <a:prstGeom prst="rect">
            <a:avLst/>
          </a:prstGeom>
          <a:noFill/>
        </p:spPr>
        <p:txBody>
          <a:bodyPr wrap="square" rtlCol="0">
            <a:spAutoFit/>
          </a:bodyPr>
          <a:lstStyle/>
          <a:p>
            <a:r>
              <a:rPr lang="en-US" sz="2400" b="1" dirty="0">
                <a:solidFill>
                  <a:srgbClr val="FF0000"/>
                </a:solidFill>
              </a:rPr>
              <a:t>ERROR!</a:t>
            </a:r>
          </a:p>
        </p:txBody>
      </p:sp>
      <p:sp>
        <p:nvSpPr>
          <p:cNvPr id="4" name="Arrow: Up 3">
            <a:extLst>
              <a:ext uri="{FF2B5EF4-FFF2-40B4-BE49-F238E27FC236}">
                <a16:creationId xmlns:a16="http://schemas.microsoft.com/office/drawing/2014/main" id="{75E11A2D-216D-2DBA-C9FF-A4D76DDE6022}"/>
              </a:ext>
            </a:extLst>
          </p:cNvPr>
          <p:cNvSpPr/>
          <p:nvPr/>
        </p:nvSpPr>
        <p:spPr>
          <a:xfrm>
            <a:off x="5400483" y="4013541"/>
            <a:ext cx="245477" cy="497090"/>
          </a:xfrm>
          <a:prstGeom prst="upArrow">
            <a:avLst/>
          </a:prstGeom>
          <a:solidFill>
            <a:srgbClr val="FF0000"/>
          </a:solid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Right 4">
            <a:extLst>
              <a:ext uri="{FF2B5EF4-FFF2-40B4-BE49-F238E27FC236}">
                <a16:creationId xmlns:a16="http://schemas.microsoft.com/office/drawing/2014/main" id="{4D107450-BB76-1C51-DD26-E678266168E9}"/>
              </a:ext>
            </a:extLst>
          </p:cNvPr>
          <p:cNvSpPr/>
          <p:nvPr/>
        </p:nvSpPr>
        <p:spPr>
          <a:xfrm>
            <a:off x="2784764" y="2062595"/>
            <a:ext cx="332509" cy="89541"/>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Right 5">
            <a:extLst>
              <a:ext uri="{FF2B5EF4-FFF2-40B4-BE49-F238E27FC236}">
                <a16:creationId xmlns:a16="http://schemas.microsoft.com/office/drawing/2014/main" id="{16141841-78AB-44C9-C21F-C389339C7277}"/>
              </a:ext>
            </a:extLst>
          </p:cNvPr>
          <p:cNvSpPr/>
          <p:nvPr/>
        </p:nvSpPr>
        <p:spPr>
          <a:xfrm rot="5400000">
            <a:off x="2980231" y="2304536"/>
            <a:ext cx="332509" cy="89541"/>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rrow: Right 6">
            <a:extLst>
              <a:ext uri="{FF2B5EF4-FFF2-40B4-BE49-F238E27FC236}">
                <a16:creationId xmlns:a16="http://schemas.microsoft.com/office/drawing/2014/main" id="{CA744F21-4F52-1F7A-CD56-A9CAF82BE127}"/>
              </a:ext>
            </a:extLst>
          </p:cNvPr>
          <p:cNvSpPr/>
          <p:nvPr/>
        </p:nvSpPr>
        <p:spPr>
          <a:xfrm>
            <a:off x="2601036" y="3153256"/>
            <a:ext cx="332509" cy="89541"/>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Right 10">
            <a:extLst>
              <a:ext uri="{FF2B5EF4-FFF2-40B4-BE49-F238E27FC236}">
                <a16:creationId xmlns:a16="http://schemas.microsoft.com/office/drawing/2014/main" id="{13B6C864-13E0-B55E-75A1-98AE0EB3F539}"/>
              </a:ext>
            </a:extLst>
          </p:cNvPr>
          <p:cNvSpPr/>
          <p:nvPr/>
        </p:nvSpPr>
        <p:spPr>
          <a:xfrm rot="5400000">
            <a:off x="2796503" y="3395197"/>
            <a:ext cx="332509" cy="89541"/>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FD9C2C9A-4F2C-609F-C129-5BD4F9F3EDD5}"/>
              </a:ext>
            </a:extLst>
          </p:cNvPr>
          <p:cNvSpPr/>
          <p:nvPr/>
        </p:nvSpPr>
        <p:spPr>
          <a:xfrm>
            <a:off x="2775449" y="2152136"/>
            <a:ext cx="232079" cy="96873"/>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1D441B37-2363-D967-C782-02DA09E189AC}"/>
              </a:ext>
            </a:extLst>
          </p:cNvPr>
          <p:cNvSpPr/>
          <p:nvPr/>
        </p:nvSpPr>
        <p:spPr>
          <a:xfrm rot="4119991">
            <a:off x="2853918" y="2397422"/>
            <a:ext cx="332509" cy="89541"/>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Right 18">
            <a:extLst>
              <a:ext uri="{FF2B5EF4-FFF2-40B4-BE49-F238E27FC236}">
                <a16:creationId xmlns:a16="http://schemas.microsoft.com/office/drawing/2014/main" id="{1C8454C8-FDBD-46B7-9E71-29C50901CF0D}"/>
              </a:ext>
            </a:extLst>
          </p:cNvPr>
          <p:cNvSpPr/>
          <p:nvPr/>
        </p:nvSpPr>
        <p:spPr>
          <a:xfrm>
            <a:off x="2601036" y="3250129"/>
            <a:ext cx="213579" cy="89541"/>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Arrow: Right 19">
            <a:extLst>
              <a:ext uri="{FF2B5EF4-FFF2-40B4-BE49-F238E27FC236}">
                <a16:creationId xmlns:a16="http://schemas.microsoft.com/office/drawing/2014/main" id="{BD4AB39B-1B87-CEED-8379-781AEA07662A}"/>
              </a:ext>
            </a:extLst>
          </p:cNvPr>
          <p:cNvSpPr/>
          <p:nvPr/>
        </p:nvSpPr>
        <p:spPr>
          <a:xfrm rot="4359950">
            <a:off x="2677233" y="3512038"/>
            <a:ext cx="332509" cy="89541"/>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6658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ppt_x"/>
                                          </p:val>
                                        </p:tav>
                                        <p:tav tm="100000">
                                          <p:val>
                                            <p:strVal val="#ppt_x"/>
                                          </p:val>
                                        </p:tav>
                                      </p:tavLst>
                                    </p:anim>
                                    <p:anim calcmode="lin" valueType="num">
                                      <p:cBhvr additive="base">
                                        <p:cTn id="12"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ppt_x"/>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ppt_x"/>
                                          </p:val>
                                        </p:tav>
                                        <p:tav tm="100000">
                                          <p:val>
                                            <p:strVal val="#ppt_x"/>
                                          </p:val>
                                        </p:tav>
                                      </p:tavLst>
                                    </p:anim>
                                    <p:anim calcmode="lin" valueType="num">
                                      <p:cBhvr additive="base">
                                        <p:cTn id="2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500" fill="hold"/>
                                        <p:tgtEl>
                                          <p:spTgt spid="7"/>
                                        </p:tgtEl>
                                        <p:attrNameLst>
                                          <p:attrName>ppt_x</p:attrName>
                                        </p:attrNameLst>
                                      </p:cBhvr>
                                      <p:tavLst>
                                        <p:tav tm="0">
                                          <p:val>
                                            <p:strVal val="#ppt_x"/>
                                          </p:val>
                                        </p:tav>
                                        <p:tav tm="100000">
                                          <p:val>
                                            <p:strVal val="#ppt_x"/>
                                          </p:val>
                                        </p:tav>
                                      </p:tavLst>
                                    </p:anim>
                                    <p:anim calcmode="lin" valueType="num">
                                      <p:cBhvr additive="base">
                                        <p:cTn id="3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fill="hold"/>
                                        <p:tgtEl>
                                          <p:spTgt spid="11"/>
                                        </p:tgtEl>
                                        <p:attrNameLst>
                                          <p:attrName>ppt_x</p:attrName>
                                        </p:attrNameLst>
                                      </p:cBhvr>
                                      <p:tavLst>
                                        <p:tav tm="0">
                                          <p:val>
                                            <p:strVal val="#ppt_x"/>
                                          </p:val>
                                        </p:tav>
                                        <p:tav tm="100000">
                                          <p:val>
                                            <p:strVal val="#ppt_x"/>
                                          </p:val>
                                        </p:tav>
                                      </p:tavLst>
                                    </p:anim>
                                    <p:anim calcmode="lin" valueType="num">
                                      <p:cBhvr additive="base">
                                        <p:cTn id="3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3"/>
                                        </p:tgtEl>
                                        <p:attrNameLst>
                                          <p:attrName>style.visibility</p:attrName>
                                        </p:attrNameLst>
                                      </p:cBhvr>
                                      <p:to>
                                        <p:strVal val="visible"/>
                                      </p:to>
                                    </p:set>
                                    <p:anim calcmode="lin" valueType="num">
                                      <p:cBhvr additive="base">
                                        <p:cTn id="41" dur="500" fill="hold"/>
                                        <p:tgtEl>
                                          <p:spTgt spid="3"/>
                                        </p:tgtEl>
                                        <p:attrNameLst>
                                          <p:attrName>ppt_x</p:attrName>
                                        </p:attrNameLst>
                                      </p:cBhvr>
                                      <p:tavLst>
                                        <p:tav tm="0">
                                          <p:val>
                                            <p:strVal val="#ppt_x"/>
                                          </p:val>
                                        </p:tav>
                                        <p:tav tm="100000">
                                          <p:val>
                                            <p:strVal val="#ppt_x"/>
                                          </p:val>
                                        </p:tav>
                                      </p:tavLst>
                                    </p:anim>
                                    <p:anim calcmode="lin" valueType="num">
                                      <p:cBhvr additive="base">
                                        <p:cTn id="42" dur="500" fill="hold"/>
                                        <p:tgtEl>
                                          <p:spTgt spid="3"/>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4"/>
                                        </p:tgtEl>
                                        <p:attrNameLst>
                                          <p:attrName>style.visibility</p:attrName>
                                        </p:attrNameLst>
                                      </p:cBhvr>
                                      <p:to>
                                        <p:strVal val="visible"/>
                                      </p:to>
                                    </p:set>
                                    <p:anim calcmode="lin" valueType="num">
                                      <p:cBhvr additive="base">
                                        <p:cTn id="45" dur="500" fill="hold"/>
                                        <p:tgtEl>
                                          <p:spTgt spid="4"/>
                                        </p:tgtEl>
                                        <p:attrNameLst>
                                          <p:attrName>ppt_x</p:attrName>
                                        </p:attrNameLst>
                                      </p:cBhvr>
                                      <p:tavLst>
                                        <p:tav tm="0">
                                          <p:val>
                                            <p:strVal val="#ppt_x"/>
                                          </p:val>
                                        </p:tav>
                                        <p:tav tm="100000">
                                          <p:val>
                                            <p:strVal val="#ppt_x"/>
                                          </p:val>
                                        </p:tav>
                                      </p:tavLst>
                                    </p:anim>
                                    <p:anim calcmode="lin" valueType="num">
                                      <p:cBhvr additive="base">
                                        <p:cTn id="4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grpId="0" nodeType="clickEffect">
                                  <p:stCondLst>
                                    <p:cond delay="0"/>
                                  </p:stCondLst>
                                  <p:childTnLst>
                                    <p:set>
                                      <p:cBhvr>
                                        <p:cTn id="50" dur="1" fill="hold">
                                          <p:stCondLst>
                                            <p:cond delay="0"/>
                                          </p:stCondLst>
                                        </p:cTn>
                                        <p:tgtEl>
                                          <p:spTgt spid="13"/>
                                        </p:tgtEl>
                                        <p:attrNameLst>
                                          <p:attrName>style.visibility</p:attrName>
                                        </p:attrNameLst>
                                      </p:cBhvr>
                                      <p:to>
                                        <p:strVal val="visible"/>
                                      </p:to>
                                    </p:set>
                                    <p:anim calcmode="lin" valueType="num">
                                      <p:cBhvr additive="base">
                                        <p:cTn id="51" dur="500" fill="hold"/>
                                        <p:tgtEl>
                                          <p:spTgt spid="13"/>
                                        </p:tgtEl>
                                        <p:attrNameLst>
                                          <p:attrName>ppt_x</p:attrName>
                                        </p:attrNameLst>
                                      </p:cBhvr>
                                      <p:tavLst>
                                        <p:tav tm="0">
                                          <p:val>
                                            <p:strVal val="#ppt_x"/>
                                          </p:val>
                                        </p:tav>
                                        <p:tav tm="100000">
                                          <p:val>
                                            <p:strVal val="#ppt_x"/>
                                          </p:val>
                                        </p:tav>
                                      </p:tavLst>
                                    </p:anim>
                                    <p:anim calcmode="lin" valueType="num">
                                      <p:cBhvr additive="base">
                                        <p:cTn id="5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grpId="0" nodeType="clickEffect">
                                  <p:stCondLst>
                                    <p:cond delay="0"/>
                                  </p:stCondLst>
                                  <p:childTnLst>
                                    <p:set>
                                      <p:cBhvr>
                                        <p:cTn id="56" dur="1" fill="hold">
                                          <p:stCondLst>
                                            <p:cond delay="0"/>
                                          </p:stCondLst>
                                        </p:cTn>
                                        <p:tgtEl>
                                          <p:spTgt spid="15"/>
                                        </p:tgtEl>
                                        <p:attrNameLst>
                                          <p:attrName>style.visibility</p:attrName>
                                        </p:attrNameLst>
                                      </p:cBhvr>
                                      <p:to>
                                        <p:strVal val="visible"/>
                                      </p:to>
                                    </p:set>
                                    <p:anim calcmode="lin" valueType="num">
                                      <p:cBhvr additive="base">
                                        <p:cTn id="57" dur="500" fill="hold"/>
                                        <p:tgtEl>
                                          <p:spTgt spid="15"/>
                                        </p:tgtEl>
                                        <p:attrNameLst>
                                          <p:attrName>ppt_x</p:attrName>
                                        </p:attrNameLst>
                                      </p:cBhvr>
                                      <p:tavLst>
                                        <p:tav tm="0">
                                          <p:val>
                                            <p:strVal val="#ppt_x"/>
                                          </p:val>
                                        </p:tav>
                                        <p:tav tm="100000">
                                          <p:val>
                                            <p:strVal val="#ppt_x"/>
                                          </p:val>
                                        </p:tav>
                                      </p:tavLst>
                                    </p:anim>
                                    <p:anim calcmode="lin" valueType="num">
                                      <p:cBhvr additive="base">
                                        <p:cTn id="5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fill="hold" grpId="0" nodeType="clickEffect">
                                  <p:stCondLst>
                                    <p:cond delay="0"/>
                                  </p:stCondLst>
                                  <p:childTnLst>
                                    <p:set>
                                      <p:cBhvr>
                                        <p:cTn id="62" dur="1" fill="hold">
                                          <p:stCondLst>
                                            <p:cond delay="0"/>
                                          </p:stCondLst>
                                        </p:cTn>
                                        <p:tgtEl>
                                          <p:spTgt spid="19"/>
                                        </p:tgtEl>
                                        <p:attrNameLst>
                                          <p:attrName>style.visibility</p:attrName>
                                        </p:attrNameLst>
                                      </p:cBhvr>
                                      <p:to>
                                        <p:strVal val="visible"/>
                                      </p:to>
                                    </p:set>
                                    <p:anim calcmode="lin" valueType="num">
                                      <p:cBhvr additive="base">
                                        <p:cTn id="63" dur="500" fill="hold"/>
                                        <p:tgtEl>
                                          <p:spTgt spid="19"/>
                                        </p:tgtEl>
                                        <p:attrNameLst>
                                          <p:attrName>ppt_x</p:attrName>
                                        </p:attrNameLst>
                                      </p:cBhvr>
                                      <p:tavLst>
                                        <p:tav tm="0">
                                          <p:val>
                                            <p:strVal val="#ppt_x"/>
                                          </p:val>
                                        </p:tav>
                                        <p:tav tm="100000">
                                          <p:val>
                                            <p:strVal val="#ppt_x"/>
                                          </p:val>
                                        </p:tav>
                                      </p:tavLst>
                                    </p:anim>
                                    <p:anim calcmode="lin" valueType="num">
                                      <p:cBhvr additive="base">
                                        <p:cTn id="64"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2" presetClass="entr" presetSubtype="4" fill="hold" grpId="0" nodeType="clickEffect">
                                  <p:stCondLst>
                                    <p:cond delay="0"/>
                                  </p:stCondLst>
                                  <p:childTnLst>
                                    <p:set>
                                      <p:cBhvr>
                                        <p:cTn id="68" dur="1" fill="hold">
                                          <p:stCondLst>
                                            <p:cond delay="0"/>
                                          </p:stCondLst>
                                        </p:cTn>
                                        <p:tgtEl>
                                          <p:spTgt spid="20"/>
                                        </p:tgtEl>
                                        <p:attrNameLst>
                                          <p:attrName>style.visibility</p:attrName>
                                        </p:attrNameLst>
                                      </p:cBhvr>
                                      <p:to>
                                        <p:strVal val="visible"/>
                                      </p:to>
                                    </p:set>
                                    <p:anim calcmode="lin" valueType="num">
                                      <p:cBhvr additive="base">
                                        <p:cTn id="69" dur="500" fill="hold"/>
                                        <p:tgtEl>
                                          <p:spTgt spid="20"/>
                                        </p:tgtEl>
                                        <p:attrNameLst>
                                          <p:attrName>ppt_x</p:attrName>
                                        </p:attrNameLst>
                                      </p:cBhvr>
                                      <p:tavLst>
                                        <p:tav tm="0">
                                          <p:val>
                                            <p:strVal val="#ppt_x"/>
                                          </p:val>
                                        </p:tav>
                                        <p:tav tm="100000">
                                          <p:val>
                                            <p:strVal val="#ppt_x"/>
                                          </p:val>
                                        </p:tav>
                                      </p:tavLst>
                                    </p:anim>
                                    <p:anim calcmode="lin" valueType="num">
                                      <p:cBhvr additive="base">
                                        <p:cTn id="70"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3" grpId="0"/>
      <p:bldP spid="4" grpId="0" animBg="1"/>
      <p:bldP spid="5" grpId="0" animBg="1"/>
      <p:bldP spid="6" grpId="0" animBg="1"/>
      <p:bldP spid="7" grpId="0" animBg="1"/>
      <p:bldP spid="11" grpId="0" animBg="1"/>
      <p:bldP spid="13" grpId="0" animBg="1"/>
      <p:bldP spid="15" grpId="0" animBg="1"/>
      <p:bldP spid="19" grpId="0" animBg="1"/>
      <p:bldP spid="2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DCDC"/>
        </a:solidFill>
        <a:effectLst/>
      </p:bgPr>
    </p:bg>
    <p:spTree>
      <p:nvGrpSpPr>
        <p:cNvPr id="1" name="">
          <a:extLst>
            <a:ext uri="{FF2B5EF4-FFF2-40B4-BE49-F238E27FC236}">
              <a16:creationId xmlns:a16="http://schemas.microsoft.com/office/drawing/2014/main" id="{19F17C60-92CC-2D98-9DFE-CC2E2638F94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220B39-7D01-A331-5068-5E935E7BD54E}"/>
              </a:ext>
            </a:extLst>
          </p:cNvPr>
          <p:cNvSpPr>
            <a:spLocks noGrp="1"/>
          </p:cNvSpPr>
          <p:nvPr>
            <p:ph type="title"/>
          </p:nvPr>
        </p:nvSpPr>
        <p:spPr/>
        <p:txBody>
          <a:bodyPr/>
          <a:lstStyle/>
          <a:p>
            <a:r>
              <a:rPr lang="en-US" dirty="0"/>
              <a:t>B</a:t>
            </a:r>
            <a:r>
              <a:rPr lang="en-US" altLang="zh-CN" dirty="0"/>
              <a:t>rush Correction Algorithm</a:t>
            </a:r>
            <a:endParaRPr lang="en-US" dirty="0">
              <a:solidFill>
                <a:srgbClr val="FF0000"/>
              </a:solidFill>
            </a:endParaRPr>
          </a:p>
        </p:txBody>
      </p:sp>
      <p:pic>
        <p:nvPicPr>
          <p:cNvPr id="16" name="Picture 15">
            <a:extLst>
              <a:ext uri="{FF2B5EF4-FFF2-40B4-BE49-F238E27FC236}">
                <a16:creationId xmlns:a16="http://schemas.microsoft.com/office/drawing/2014/main" id="{7B5B1CA6-4B28-5DCA-746C-0869E0A818F2}"/>
              </a:ext>
            </a:extLst>
          </p:cNvPr>
          <p:cNvPicPr>
            <a:picLocks noChangeAspect="1"/>
          </p:cNvPicPr>
          <p:nvPr/>
        </p:nvPicPr>
        <p:blipFill>
          <a:blip r:embed="rId3"/>
          <a:stretch>
            <a:fillRect/>
          </a:stretch>
        </p:blipFill>
        <p:spPr>
          <a:xfrm>
            <a:off x="1076615" y="3092695"/>
            <a:ext cx="1918058" cy="1934203"/>
          </a:xfrm>
          <a:prstGeom prst="rect">
            <a:avLst/>
          </a:prstGeom>
        </p:spPr>
      </p:pic>
      <p:pic>
        <p:nvPicPr>
          <p:cNvPr id="23" name="Picture 22">
            <a:extLst>
              <a:ext uri="{FF2B5EF4-FFF2-40B4-BE49-F238E27FC236}">
                <a16:creationId xmlns:a16="http://schemas.microsoft.com/office/drawing/2014/main" id="{E3ECB529-32A7-1489-3DA1-85F20B0FD473}"/>
              </a:ext>
            </a:extLst>
          </p:cNvPr>
          <p:cNvPicPr>
            <a:picLocks noChangeAspect="1"/>
          </p:cNvPicPr>
          <p:nvPr/>
        </p:nvPicPr>
        <p:blipFill>
          <a:blip r:embed="rId4"/>
          <a:stretch>
            <a:fillRect/>
          </a:stretch>
        </p:blipFill>
        <p:spPr>
          <a:xfrm>
            <a:off x="6063409" y="1042563"/>
            <a:ext cx="1918059" cy="1914910"/>
          </a:xfrm>
          <a:prstGeom prst="rect">
            <a:avLst/>
          </a:prstGeom>
        </p:spPr>
      </p:pic>
      <p:pic>
        <p:nvPicPr>
          <p:cNvPr id="25" name="Picture 24">
            <a:extLst>
              <a:ext uri="{FF2B5EF4-FFF2-40B4-BE49-F238E27FC236}">
                <a16:creationId xmlns:a16="http://schemas.microsoft.com/office/drawing/2014/main" id="{F5119786-471C-A1E4-F302-14B94B757B7E}"/>
              </a:ext>
            </a:extLst>
          </p:cNvPr>
          <p:cNvPicPr>
            <a:picLocks noChangeAspect="1"/>
          </p:cNvPicPr>
          <p:nvPr/>
        </p:nvPicPr>
        <p:blipFill>
          <a:blip r:embed="rId5"/>
          <a:stretch>
            <a:fillRect/>
          </a:stretch>
        </p:blipFill>
        <p:spPr>
          <a:xfrm>
            <a:off x="6063409" y="3157414"/>
            <a:ext cx="1918060" cy="1918060"/>
          </a:xfrm>
          <a:prstGeom prst="rect">
            <a:avLst/>
          </a:prstGeom>
        </p:spPr>
      </p:pic>
      <p:pic>
        <p:nvPicPr>
          <p:cNvPr id="26" name="Picture 25">
            <a:extLst>
              <a:ext uri="{FF2B5EF4-FFF2-40B4-BE49-F238E27FC236}">
                <a16:creationId xmlns:a16="http://schemas.microsoft.com/office/drawing/2014/main" id="{2569D6DF-372C-E85F-7349-6D621764256D}"/>
              </a:ext>
            </a:extLst>
          </p:cNvPr>
          <p:cNvPicPr>
            <a:picLocks noChangeAspect="1"/>
          </p:cNvPicPr>
          <p:nvPr/>
        </p:nvPicPr>
        <p:blipFill>
          <a:blip r:embed="rId6"/>
          <a:stretch>
            <a:fillRect/>
          </a:stretch>
        </p:blipFill>
        <p:spPr>
          <a:xfrm>
            <a:off x="1076615" y="1061357"/>
            <a:ext cx="1918058" cy="1934176"/>
          </a:xfrm>
          <a:prstGeom prst="rect">
            <a:avLst/>
          </a:prstGeom>
        </p:spPr>
      </p:pic>
      <p:sp>
        <p:nvSpPr>
          <p:cNvPr id="27" name="Arrow: Right 26">
            <a:extLst>
              <a:ext uri="{FF2B5EF4-FFF2-40B4-BE49-F238E27FC236}">
                <a16:creationId xmlns:a16="http://schemas.microsoft.com/office/drawing/2014/main" id="{5B5779DD-8A0A-B71E-D754-F6DCE71C21AD}"/>
              </a:ext>
            </a:extLst>
          </p:cNvPr>
          <p:cNvSpPr/>
          <p:nvPr/>
        </p:nvSpPr>
        <p:spPr>
          <a:xfrm>
            <a:off x="3528725" y="2620462"/>
            <a:ext cx="2215425" cy="94508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a:extLst>
              <a:ext uri="{FF2B5EF4-FFF2-40B4-BE49-F238E27FC236}">
                <a16:creationId xmlns:a16="http://schemas.microsoft.com/office/drawing/2014/main" id="{2FCB9E56-F61E-537B-36C1-E26B7CE52C23}"/>
              </a:ext>
            </a:extLst>
          </p:cNvPr>
          <p:cNvPicPr>
            <a:picLocks noChangeAspect="1"/>
          </p:cNvPicPr>
          <p:nvPr/>
        </p:nvPicPr>
        <p:blipFill>
          <a:blip r:embed="rId7"/>
          <a:stretch>
            <a:fillRect/>
          </a:stretch>
        </p:blipFill>
        <p:spPr>
          <a:xfrm>
            <a:off x="3529118" y="2115302"/>
            <a:ext cx="2085714" cy="438095"/>
          </a:xfrm>
          <a:prstGeom prst="rect">
            <a:avLst/>
          </a:prstGeom>
        </p:spPr>
      </p:pic>
    </p:spTree>
    <p:extLst>
      <p:ext uri="{BB962C8B-B14F-4D97-AF65-F5344CB8AC3E}">
        <p14:creationId xmlns:p14="http://schemas.microsoft.com/office/powerpoint/2010/main" val="39173630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C1EFFF"/>
        </a:solidFill>
        <a:effectLst/>
      </p:bgPr>
    </p:bg>
    <p:spTree>
      <p:nvGrpSpPr>
        <p:cNvPr id="1" name="Shape 835">
          <a:extLst>
            <a:ext uri="{FF2B5EF4-FFF2-40B4-BE49-F238E27FC236}">
              <a16:creationId xmlns:a16="http://schemas.microsoft.com/office/drawing/2014/main" id="{8DB1D25B-8D96-0913-AA90-899558A6073F}"/>
            </a:ext>
          </a:extLst>
        </p:cNvPr>
        <p:cNvGrpSpPr/>
        <p:nvPr/>
      </p:nvGrpSpPr>
      <p:grpSpPr>
        <a:xfrm>
          <a:off x="0" y="0"/>
          <a:ext cx="0" cy="0"/>
          <a:chOff x="0" y="0"/>
          <a:chExt cx="0" cy="0"/>
        </a:xfrm>
      </p:grpSpPr>
      <p:sp>
        <p:nvSpPr>
          <p:cNvPr id="11" name="矩形: 圓角 43">
            <a:extLst>
              <a:ext uri="{FF2B5EF4-FFF2-40B4-BE49-F238E27FC236}">
                <a16:creationId xmlns:a16="http://schemas.microsoft.com/office/drawing/2014/main" id="{16F27C29-0F52-533C-E8E4-96A4E7BB6CBC}"/>
              </a:ext>
            </a:extLst>
          </p:cNvPr>
          <p:cNvSpPr/>
          <p:nvPr/>
        </p:nvSpPr>
        <p:spPr>
          <a:xfrm>
            <a:off x="705646" y="1983106"/>
            <a:ext cx="1719448" cy="1798327"/>
          </a:xfrm>
          <a:prstGeom prst="roundRect">
            <a:avLst>
              <a:gd name="adj" fmla="val 8631"/>
            </a:avLst>
          </a:prstGeom>
          <a:solidFill>
            <a:srgbClr val="C9F2D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dirty="0"/>
          </a:p>
        </p:txBody>
      </p:sp>
      <p:sp>
        <p:nvSpPr>
          <p:cNvPr id="836" name="Google Shape;836;p59">
            <a:extLst>
              <a:ext uri="{FF2B5EF4-FFF2-40B4-BE49-F238E27FC236}">
                <a16:creationId xmlns:a16="http://schemas.microsoft.com/office/drawing/2014/main" id="{FC9150B2-0ACA-AF51-C2C7-14A3DA7324D9}"/>
              </a:ext>
            </a:extLst>
          </p:cNvPr>
          <p:cNvSpPr txBox="1">
            <a:spLocks noGrp="1"/>
          </p:cNvSpPr>
          <p:nvPr>
            <p:ph type="title"/>
          </p:nvPr>
        </p:nvSpPr>
        <p:spPr>
          <a:xfrm>
            <a:off x="660837" y="343071"/>
            <a:ext cx="7717500" cy="56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Robot Manipulation</a:t>
            </a:r>
            <a:endParaRPr dirty="0"/>
          </a:p>
        </p:txBody>
      </p:sp>
      <p:sp>
        <p:nvSpPr>
          <p:cNvPr id="870" name="Arrow: Right 6">
            <a:extLst>
              <a:ext uri="{FF2B5EF4-FFF2-40B4-BE49-F238E27FC236}">
                <a16:creationId xmlns:a16="http://schemas.microsoft.com/office/drawing/2014/main" id="{7D329448-C06D-ECA4-25FE-A61F74E44EED}"/>
              </a:ext>
            </a:extLst>
          </p:cNvPr>
          <p:cNvSpPr/>
          <p:nvPr/>
        </p:nvSpPr>
        <p:spPr>
          <a:xfrm>
            <a:off x="2469428" y="2789692"/>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1" name="Arrow: Right 6">
            <a:extLst>
              <a:ext uri="{FF2B5EF4-FFF2-40B4-BE49-F238E27FC236}">
                <a16:creationId xmlns:a16="http://schemas.microsoft.com/office/drawing/2014/main" id="{5B679A31-00B9-35D1-0BFC-7CB39520FBA6}"/>
              </a:ext>
            </a:extLst>
          </p:cNvPr>
          <p:cNvSpPr/>
          <p:nvPr/>
        </p:nvSpPr>
        <p:spPr>
          <a:xfrm>
            <a:off x="4472658" y="2798533"/>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2" name="矩形: 圓角 43">
            <a:extLst>
              <a:ext uri="{FF2B5EF4-FFF2-40B4-BE49-F238E27FC236}">
                <a16:creationId xmlns:a16="http://schemas.microsoft.com/office/drawing/2014/main" id="{11A47DF6-D807-F8E3-AD04-CB1B92989762}"/>
              </a:ext>
            </a:extLst>
          </p:cNvPr>
          <p:cNvSpPr/>
          <p:nvPr/>
        </p:nvSpPr>
        <p:spPr>
          <a:xfrm>
            <a:off x="2716455" y="1043618"/>
            <a:ext cx="1707810" cy="3533598"/>
          </a:xfrm>
          <a:prstGeom prst="roundRect">
            <a:avLst>
              <a:gd name="adj" fmla="val 8631"/>
            </a:avLst>
          </a:prstGeom>
          <a:solidFill>
            <a:srgbClr val="FFF0C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83" name="Rounded Rectangle 11">
            <a:extLst>
              <a:ext uri="{FF2B5EF4-FFF2-40B4-BE49-F238E27FC236}">
                <a16:creationId xmlns:a16="http://schemas.microsoft.com/office/drawing/2014/main" id="{5364C3DF-C5BE-DE98-486D-D3F64766FEA9}"/>
              </a:ext>
            </a:extLst>
          </p:cNvPr>
          <p:cNvSpPr/>
          <p:nvPr/>
        </p:nvSpPr>
        <p:spPr>
          <a:xfrm>
            <a:off x="2833221" y="1366570"/>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4" name="Rounded Rectangle 32">
            <a:extLst>
              <a:ext uri="{FF2B5EF4-FFF2-40B4-BE49-F238E27FC236}">
                <a16:creationId xmlns:a16="http://schemas.microsoft.com/office/drawing/2014/main" id="{9FF0E251-789C-9603-4C45-61345E203C58}"/>
              </a:ext>
            </a:extLst>
          </p:cNvPr>
          <p:cNvSpPr/>
          <p:nvPr/>
        </p:nvSpPr>
        <p:spPr>
          <a:xfrm>
            <a:off x="2835763" y="3056452"/>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5" name="TextBox 4">
            <a:extLst>
              <a:ext uri="{FF2B5EF4-FFF2-40B4-BE49-F238E27FC236}">
                <a16:creationId xmlns:a16="http://schemas.microsoft.com/office/drawing/2014/main" id="{3D4B5274-2FB4-8E14-DEFB-004574987F6E}"/>
              </a:ext>
            </a:extLst>
          </p:cNvPr>
          <p:cNvSpPr txBox="1"/>
          <p:nvPr/>
        </p:nvSpPr>
        <p:spPr>
          <a:xfrm>
            <a:off x="2831740" y="1366570"/>
            <a:ext cx="1443373" cy="461665"/>
          </a:xfrm>
          <a:prstGeom prst="rect">
            <a:avLst/>
          </a:prstGeom>
          <a:noFill/>
        </p:spPr>
        <p:txBody>
          <a:bodyPr wrap="square" lIns="121920" tIns="60960" rIns="121920" bIns="60960" rtlCol="0" anchor="t">
            <a:spAutoFit/>
          </a:bodyPr>
          <a:lstStyle/>
          <a:p>
            <a:pPr algn="ctr"/>
            <a:r>
              <a:rPr lang="en-US" sz="1100" dirty="0">
                <a:latin typeface="Calibri"/>
                <a:cs typeface="Calibri"/>
              </a:rPr>
              <a:t>Fetch 2D </a:t>
            </a:r>
          </a:p>
          <a:p>
            <a:pPr algn="ctr"/>
            <a:r>
              <a:rPr lang="en-US" sz="1100" dirty="0">
                <a:latin typeface="Calibri"/>
                <a:cs typeface="Calibri"/>
              </a:rPr>
              <a:t>Control Points</a:t>
            </a:r>
          </a:p>
        </p:txBody>
      </p:sp>
      <p:sp>
        <p:nvSpPr>
          <p:cNvPr id="886" name="Arrow: Right 6">
            <a:extLst>
              <a:ext uri="{FF2B5EF4-FFF2-40B4-BE49-F238E27FC236}">
                <a16:creationId xmlns:a16="http://schemas.microsoft.com/office/drawing/2014/main" id="{28364FEA-11E3-4755-1419-3096ED83F6A3}"/>
              </a:ext>
            </a:extLst>
          </p:cNvPr>
          <p:cNvSpPr/>
          <p:nvPr/>
        </p:nvSpPr>
        <p:spPr>
          <a:xfrm rot="5400000">
            <a:off x="3478088" y="2788737"/>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7" name="TextBox 4">
            <a:extLst>
              <a:ext uri="{FF2B5EF4-FFF2-40B4-BE49-F238E27FC236}">
                <a16:creationId xmlns:a16="http://schemas.microsoft.com/office/drawing/2014/main" id="{5680FE4B-F388-6DB0-64D0-7E238ABFEE93}"/>
              </a:ext>
            </a:extLst>
          </p:cNvPr>
          <p:cNvSpPr txBox="1"/>
          <p:nvPr/>
        </p:nvSpPr>
        <p:spPr>
          <a:xfrm>
            <a:off x="2754761" y="3023457"/>
            <a:ext cx="1631197" cy="461665"/>
          </a:xfrm>
          <a:prstGeom prst="rect">
            <a:avLst/>
          </a:prstGeom>
          <a:noFill/>
        </p:spPr>
        <p:txBody>
          <a:bodyPr wrap="square" lIns="121920" tIns="60960" rIns="121920" bIns="60960" rtlCol="0" anchor="t">
            <a:spAutoFit/>
          </a:bodyPr>
          <a:lstStyle/>
          <a:p>
            <a:pPr algn="ctr"/>
            <a:r>
              <a:rPr lang="en-US" sz="1100" dirty="0">
                <a:latin typeface="Calibri"/>
                <a:cs typeface="Calibri"/>
              </a:rPr>
              <a:t>Generate 3D</a:t>
            </a:r>
          </a:p>
          <a:p>
            <a:pPr algn="ctr"/>
            <a:r>
              <a:rPr lang="en-US" sz="1100" dirty="0">
                <a:latin typeface="Calibri"/>
                <a:cs typeface="Calibri"/>
              </a:rPr>
              <a:t>Control Points</a:t>
            </a:r>
          </a:p>
        </p:txBody>
      </p:sp>
      <p:sp>
        <p:nvSpPr>
          <p:cNvPr id="888" name="TextBox 4">
            <a:extLst>
              <a:ext uri="{FF2B5EF4-FFF2-40B4-BE49-F238E27FC236}">
                <a16:creationId xmlns:a16="http://schemas.microsoft.com/office/drawing/2014/main" id="{C8D843B9-ED1D-00CA-B2CE-B685B79D5069}"/>
              </a:ext>
            </a:extLst>
          </p:cNvPr>
          <p:cNvSpPr txBox="1"/>
          <p:nvPr/>
        </p:nvSpPr>
        <p:spPr>
          <a:xfrm>
            <a:off x="2716455" y="1052458"/>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Control Point Generation</a:t>
            </a:r>
          </a:p>
        </p:txBody>
      </p:sp>
      <p:sp>
        <p:nvSpPr>
          <p:cNvPr id="889" name="Arrow: Right 6">
            <a:extLst>
              <a:ext uri="{FF2B5EF4-FFF2-40B4-BE49-F238E27FC236}">
                <a16:creationId xmlns:a16="http://schemas.microsoft.com/office/drawing/2014/main" id="{26A24985-2EEB-53E5-C263-63B3721650EC}"/>
              </a:ext>
            </a:extLst>
          </p:cNvPr>
          <p:cNvSpPr/>
          <p:nvPr/>
        </p:nvSpPr>
        <p:spPr>
          <a:xfrm>
            <a:off x="6475888" y="2798533"/>
            <a:ext cx="198634" cy="181355"/>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0" name="矩形: 圓角 43">
            <a:extLst>
              <a:ext uri="{FF2B5EF4-FFF2-40B4-BE49-F238E27FC236}">
                <a16:creationId xmlns:a16="http://schemas.microsoft.com/office/drawing/2014/main" id="{F53D8BF9-7648-40D2-8A27-0B726EF8FA64}"/>
              </a:ext>
            </a:extLst>
          </p:cNvPr>
          <p:cNvSpPr/>
          <p:nvPr/>
        </p:nvSpPr>
        <p:spPr>
          <a:xfrm>
            <a:off x="4719685" y="1043618"/>
            <a:ext cx="1707810" cy="3533598"/>
          </a:xfrm>
          <a:prstGeom prst="roundRect">
            <a:avLst>
              <a:gd name="adj" fmla="val 8631"/>
            </a:avLst>
          </a:prstGeom>
          <a:solidFill>
            <a:srgbClr val="FFDCD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91" name="Rounded Rectangle 11">
            <a:extLst>
              <a:ext uri="{FF2B5EF4-FFF2-40B4-BE49-F238E27FC236}">
                <a16:creationId xmlns:a16="http://schemas.microsoft.com/office/drawing/2014/main" id="{125157FF-40E9-07AD-1506-EC2698286FE9}"/>
              </a:ext>
            </a:extLst>
          </p:cNvPr>
          <p:cNvSpPr/>
          <p:nvPr/>
        </p:nvSpPr>
        <p:spPr>
          <a:xfrm>
            <a:off x="4836451" y="1366570"/>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2" name="Rounded Rectangle 32">
            <a:extLst>
              <a:ext uri="{FF2B5EF4-FFF2-40B4-BE49-F238E27FC236}">
                <a16:creationId xmlns:a16="http://schemas.microsoft.com/office/drawing/2014/main" id="{DA5E0095-F6CD-17C3-0676-65598119A13A}"/>
              </a:ext>
            </a:extLst>
          </p:cNvPr>
          <p:cNvSpPr/>
          <p:nvPr/>
        </p:nvSpPr>
        <p:spPr>
          <a:xfrm>
            <a:off x="4838993" y="3056452"/>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3" name="TextBox 4">
            <a:extLst>
              <a:ext uri="{FF2B5EF4-FFF2-40B4-BE49-F238E27FC236}">
                <a16:creationId xmlns:a16="http://schemas.microsoft.com/office/drawing/2014/main" id="{AA965C88-6FA7-CBD6-5A72-8AB98BBEB24A}"/>
              </a:ext>
            </a:extLst>
          </p:cNvPr>
          <p:cNvSpPr txBox="1"/>
          <p:nvPr/>
        </p:nvSpPr>
        <p:spPr>
          <a:xfrm>
            <a:off x="4836451" y="1366570"/>
            <a:ext cx="1443372" cy="307777"/>
          </a:xfrm>
          <a:prstGeom prst="rect">
            <a:avLst/>
          </a:prstGeom>
          <a:noFill/>
        </p:spPr>
        <p:txBody>
          <a:bodyPr wrap="square" lIns="121920" tIns="60960" rIns="121920" bIns="60960" rtlCol="0" anchor="t">
            <a:spAutoFit/>
          </a:bodyPr>
          <a:lstStyle/>
          <a:p>
            <a:pPr algn="ctr"/>
            <a:r>
              <a:rPr lang="en-US" sz="1200" dirty="0">
                <a:latin typeface="Calibri"/>
                <a:cs typeface="Calibri"/>
              </a:rPr>
              <a:t>3D </a:t>
            </a:r>
            <a:r>
              <a:rPr lang="en-US" sz="1200" dirty="0">
                <a:latin typeface="Calibri"/>
                <a:ea typeface="Calibri"/>
                <a:cs typeface="Calibri"/>
              </a:rPr>
              <a:t>Hermite Splines</a:t>
            </a:r>
            <a:endParaRPr lang="en-US" sz="1200" dirty="0"/>
          </a:p>
        </p:txBody>
      </p:sp>
      <p:sp>
        <p:nvSpPr>
          <p:cNvPr id="894" name="Arrow: Right 6">
            <a:extLst>
              <a:ext uri="{FF2B5EF4-FFF2-40B4-BE49-F238E27FC236}">
                <a16:creationId xmlns:a16="http://schemas.microsoft.com/office/drawing/2014/main" id="{B45CAF85-B675-63D3-7A3F-38242AD86435}"/>
              </a:ext>
            </a:extLst>
          </p:cNvPr>
          <p:cNvSpPr/>
          <p:nvPr/>
        </p:nvSpPr>
        <p:spPr>
          <a:xfrm rot="5400000">
            <a:off x="5481318" y="2788737"/>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5" name="TextBox 4">
            <a:extLst>
              <a:ext uri="{FF2B5EF4-FFF2-40B4-BE49-F238E27FC236}">
                <a16:creationId xmlns:a16="http://schemas.microsoft.com/office/drawing/2014/main" id="{DE168C8E-1DFD-3CBF-05BF-FC4DC22C3437}"/>
              </a:ext>
            </a:extLst>
          </p:cNvPr>
          <p:cNvSpPr txBox="1"/>
          <p:nvPr/>
        </p:nvSpPr>
        <p:spPr>
          <a:xfrm>
            <a:off x="4757991" y="3025117"/>
            <a:ext cx="1631197" cy="461665"/>
          </a:xfrm>
          <a:prstGeom prst="rect">
            <a:avLst/>
          </a:prstGeom>
          <a:noFill/>
        </p:spPr>
        <p:txBody>
          <a:bodyPr wrap="square" lIns="121920" tIns="60960" rIns="121920" bIns="60960" rtlCol="0" anchor="t">
            <a:spAutoFit/>
          </a:bodyPr>
          <a:lstStyle/>
          <a:p>
            <a:pPr algn="ctr"/>
            <a:r>
              <a:rPr lang="en-US" sz="1100" dirty="0">
                <a:latin typeface="Calibri"/>
                <a:cs typeface="Calibri"/>
              </a:rPr>
              <a:t>Add Connecting </a:t>
            </a:r>
          </a:p>
          <a:p>
            <a:pPr algn="ctr"/>
            <a:r>
              <a:rPr lang="en-US" sz="1100" dirty="0">
                <a:latin typeface="Calibri"/>
                <a:cs typeface="Calibri"/>
              </a:rPr>
              <a:t>Hermite Curves</a:t>
            </a:r>
            <a:endParaRPr lang="en-US" sz="1100" dirty="0"/>
          </a:p>
        </p:txBody>
      </p:sp>
      <p:sp>
        <p:nvSpPr>
          <p:cNvPr id="896" name="TextBox 4">
            <a:extLst>
              <a:ext uri="{FF2B5EF4-FFF2-40B4-BE49-F238E27FC236}">
                <a16:creationId xmlns:a16="http://schemas.microsoft.com/office/drawing/2014/main" id="{4226AD99-DFEE-318F-90AF-437ED434E924}"/>
              </a:ext>
            </a:extLst>
          </p:cNvPr>
          <p:cNvSpPr txBox="1"/>
          <p:nvPr/>
        </p:nvSpPr>
        <p:spPr>
          <a:xfrm>
            <a:off x="4719685" y="1052458"/>
            <a:ext cx="1707810" cy="292388"/>
          </a:xfrm>
          <a:prstGeom prst="rect">
            <a:avLst/>
          </a:prstGeom>
          <a:noFill/>
        </p:spPr>
        <p:txBody>
          <a:bodyPr wrap="square" lIns="121920" tIns="60960" rIns="121920" bIns="60960" rtlCol="0" anchor="t">
            <a:spAutoFit/>
          </a:bodyPr>
          <a:lstStyle/>
          <a:p>
            <a:pPr algn="ctr"/>
            <a:r>
              <a:rPr lang="en-US" sz="1100" b="1" dirty="0">
                <a:latin typeface="Calibri"/>
                <a:cs typeface="Calibri"/>
              </a:rPr>
              <a:t>Trajectory Generation</a:t>
            </a:r>
          </a:p>
        </p:txBody>
      </p:sp>
      <p:sp>
        <p:nvSpPr>
          <p:cNvPr id="897" name="矩形: 圓角 43">
            <a:extLst>
              <a:ext uri="{FF2B5EF4-FFF2-40B4-BE49-F238E27FC236}">
                <a16:creationId xmlns:a16="http://schemas.microsoft.com/office/drawing/2014/main" id="{D1547D5F-CF96-9B95-5C6E-8250FD06AD01}"/>
              </a:ext>
            </a:extLst>
          </p:cNvPr>
          <p:cNvSpPr/>
          <p:nvPr/>
        </p:nvSpPr>
        <p:spPr>
          <a:xfrm>
            <a:off x="6722915" y="1052458"/>
            <a:ext cx="1707810" cy="3533598"/>
          </a:xfrm>
          <a:prstGeom prst="roundRect">
            <a:avLst>
              <a:gd name="adj" fmla="val 8631"/>
            </a:avLst>
          </a:prstGeom>
          <a:solidFill>
            <a:srgbClr val="C1EFFF"/>
          </a:solid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K" sz="2400"/>
          </a:p>
        </p:txBody>
      </p:sp>
      <p:sp>
        <p:nvSpPr>
          <p:cNvPr id="898" name="Rounded Rectangle 11">
            <a:extLst>
              <a:ext uri="{FF2B5EF4-FFF2-40B4-BE49-F238E27FC236}">
                <a16:creationId xmlns:a16="http://schemas.microsoft.com/office/drawing/2014/main" id="{1E224A29-89A9-70BA-76DB-B5734F639A1F}"/>
              </a:ext>
            </a:extLst>
          </p:cNvPr>
          <p:cNvSpPr/>
          <p:nvPr/>
        </p:nvSpPr>
        <p:spPr>
          <a:xfrm>
            <a:off x="6839681" y="1375411"/>
            <a:ext cx="1443373" cy="1342491"/>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9" name="Rounded Rectangle 32">
            <a:extLst>
              <a:ext uri="{FF2B5EF4-FFF2-40B4-BE49-F238E27FC236}">
                <a16:creationId xmlns:a16="http://schemas.microsoft.com/office/drawing/2014/main" id="{BA04DB6A-EB6C-10BB-0987-CC92C756642E}"/>
              </a:ext>
            </a:extLst>
          </p:cNvPr>
          <p:cNvSpPr/>
          <p:nvPr/>
        </p:nvSpPr>
        <p:spPr>
          <a:xfrm>
            <a:off x="6842223" y="3065293"/>
            <a:ext cx="1443373" cy="1397845"/>
          </a:xfrm>
          <a:prstGeom prst="roundRect">
            <a:avLst>
              <a:gd name="adj" fmla="val 9741"/>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00" name="TextBox 4">
            <a:extLst>
              <a:ext uri="{FF2B5EF4-FFF2-40B4-BE49-F238E27FC236}">
                <a16:creationId xmlns:a16="http://schemas.microsoft.com/office/drawing/2014/main" id="{20E0B11D-F19A-3FA5-8D7A-36B7902ACD81}"/>
              </a:ext>
            </a:extLst>
          </p:cNvPr>
          <p:cNvSpPr txBox="1"/>
          <p:nvPr/>
        </p:nvSpPr>
        <p:spPr>
          <a:xfrm>
            <a:off x="6839681" y="1375411"/>
            <a:ext cx="1443372" cy="292388"/>
          </a:xfrm>
          <a:prstGeom prst="rect">
            <a:avLst/>
          </a:prstGeom>
          <a:noFill/>
        </p:spPr>
        <p:txBody>
          <a:bodyPr wrap="square" lIns="121920" tIns="60960" rIns="121920" bIns="60960" rtlCol="0" anchor="t">
            <a:spAutoFit/>
          </a:bodyPr>
          <a:lstStyle/>
          <a:p>
            <a:pPr algn="ctr"/>
            <a:r>
              <a:rPr lang="en-US" sz="1100" dirty="0">
                <a:latin typeface="Calibri"/>
                <a:cs typeface="Calibri"/>
              </a:rPr>
              <a:t>Control Robotic Arm</a:t>
            </a:r>
          </a:p>
        </p:txBody>
      </p:sp>
      <p:sp>
        <p:nvSpPr>
          <p:cNvPr id="901" name="Arrow: Right 6">
            <a:extLst>
              <a:ext uri="{FF2B5EF4-FFF2-40B4-BE49-F238E27FC236}">
                <a16:creationId xmlns:a16="http://schemas.microsoft.com/office/drawing/2014/main" id="{856944FD-9A94-C482-85FD-8E33C4E7997F}"/>
              </a:ext>
            </a:extLst>
          </p:cNvPr>
          <p:cNvSpPr/>
          <p:nvPr/>
        </p:nvSpPr>
        <p:spPr>
          <a:xfrm rot="5400000">
            <a:off x="7484548" y="2797578"/>
            <a:ext cx="153638" cy="198180"/>
          </a:xfrm>
          <a:prstGeom prst="rightArrow">
            <a:avLst>
              <a:gd name="adj1" fmla="val 50000"/>
              <a:gd name="adj2" fmla="val 4578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02" name="TextBox 4">
            <a:extLst>
              <a:ext uri="{FF2B5EF4-FFF2-40B4-BE49-F238E27FC236}">
                <a16:creationId xmlns:a16="http://schemas.microsoft.com/office/drawing/2014/main" id="{165291A3-CBCF-936B-7F10-9F4B04020297}"/>
              </a:ext>
            </a:extLst>
          </p:cNvPr>
          <p:cNvSpPr txBox="1"/>
          <p:nvPr/>
        </p:nvSpPr>
        <p:spPr>
          <a:xfrm>
            <a:off x="6839681" y="3081263"/>
            <a:ext cx="1443372" cy="292388"/>
          </a:xfrm>
          <a:prstGeom prst="rect">
            <a:avLst/>
          </a:prstGeom>
          <a:noFill/>
        </p:spPr>
        <p:txBody>
          <a:bodyPr wrap="square" lIns="121920" tIns="60960" rIns="121920" bIns="60960" rtlCol="0" anchor="t">
            <a:spAutoFit/>
          </a:bodyPr>
          <a:lstStyle/>
          <a:p>
            <a:pPr algn="ctr"/>
            <a:r>
              <a:rPr lang="en-US" sz="1100" dirty="0">
                <a:latin typeface="Calibri"/>
                <a:cs typeface="Calibri"/>
              </a:rPr>
              <a:t>Chinese Calligraphy</a:t>
            </a:r>
          </a:p>
        </p:txBody>
      </p:sp>
      <p:sp>
        <p:nvSpPr>
          <p:cNvPr id="903" name="TextBox 4">
            <a:extLst>
              <a:ext uri="{FF2B5EF4-FFF2-40B4-BE49-F238E27FC236}">
                <a16:creationId xmlns:a16="http://schemas.microsoft.com/office/drawing/2014/main" id="{C7F6BAFA-69AE-3B70-EBC4-08F5A745AEC7}"/>
              </a:ext>
            </a:extLst>
          </p:cNvPr>
          <p:cNvSpPr txBox="1"/>
          <p:nvPr/>
        </p:nvSpPr>
        <p:spPr>
          <a:xfrm>
            <a:off x="6722915" y="1061299"/>
            <a:ext cx="1707810" cy="292388"/>
          </a:xfrm>
          <a:prstGeom prst="rect">
            <a:avLst/>
          </a:prstGeom>
          <a:noFill/>
        </p:spPr>
        <p:txBody>
          <a:bodyPr wrap="square" lIns="121920" tIns="60960" rIns="121920" bIns="60960" rtlCol="0" anchor="t">
            <a:spAutoFit/>
          </a:bodyPr>
          <a:lstStyle/>
          <a:p>
            <a:pPr algn="ctr"/>
            <a:r>
              <a:rPr lang="en-US" sz="1100" b="1" dirty="0">
                <a:solidFill>
                  <a:srgbClr val="FF0000"/>
                </a:solidFill>
                <a:latin typeface="Calibri"/>
                <a:cs typeface="Calibri"/>
              </a:rPr>
              <a:t>Robot Manipulation</a:t>
            </a:r>
          </a:p>
        </p:txBody>
      </p:sp>
      <p:pic>
        <p:nvPicPr>
          <p:cNvPr id="907" name="Picture 906" descr="A graph with a red line drawn on it&#10;&#10;AI-generated content may be incorrect.">
            <a:extLst>
              <a:ext uri="{FF2B5EF4-FFF2-40B4-BE49-F238E27FC236}">
                <a16:creationId xmlns:a16="http://schemas.microsoft.com/office/drawing/2014/main" id="{5737A5AE-51C4-450F-5775-F0ABBCEE67D6}"/>
              </a:ext>
            </a:extLst>
          </p:cNvPr>
          <p:cNvPicPr>
            <a:picLocks noChangeAspect="1"/>
          </p:cNvPicPr>
          <p:nvPr/>
        </p:nvPicPr>
        <p:blipFill>
          <a:blip r:embed="rId3"/>
          <a:srcRect l="22558" t="14190" r="12762" b="8030"/>
          <a:stretch/>
        </p:blipFill>
        <p:spPr>
          <a:xfrm>
            <a:off x="5036543" y="3426433"/>
            <a:ext cx="1067913" cy="973568"/>
          </a:xfrm>
          <a:prstGeom prst="rect">
            <a:avLst/>
          </a:prstGeom>
        </p:spPr>
      </p:pic>
      <p:pic>
        <p:nvPicPr>
          <p:cNvPr id="908" name="Picture 4">
            <a:extLst>
              <a:ext uri="{FF2B5EF4-FFF2-40B4-BE49-F238E27FC236}">
                <a16:creationId xmlns:a16="http://schemas.microsoft.com/office/drawing/2014/main" id="{5338BC88-67BE-AB83-8956-BE17C179536C}"/>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0593" t="13607" r="15237" b="13912"/>
          <a:stretch/>
        </p:blipFill>
        <p:spPr bwMode="auto">
          <a:xfrm>
            <a:off x="7110204" y="1616440"/>
            <a:ext cx="930911" cy="1051481"/>
          </a:xfrm>
          <a:prstGeom prst="rect">
            <a:avLst/>
          </a:prstGeom>
          <a:noFill/>
          <a:extLst>
            <a:ext uri="{909E8E84-426E-40DD-AFC4-6F175D3DCCD1}">
              <a14:hiddenFill xmlns:a14="http://schemas.microsoft.com/office/drawing/2010/main">
                <a:solidFill>
                  <a:srgbClr val="FFFFFF"/>
                </a:solidFill>
              </a14:hiddenFill>
            </a:ext>
          </a:extLst>
        </p:spPr>
      </p:pic>
      <p:pic>
        <p:nvPicPr>
          <p:cNvPr id="909" name="Picture 2">
            <a:extLst>
              <a:ext uri="{FF2B5EF4-FFF2-40B4-BE49-F238E27FC236}">
                <a16:creationId xmlns:a16="http://schemas.microsoft.com/office/drawing/2014/main" id="{2C55ED88-1186-E6AA-6656-675431D89E9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75387" y="3355970"/>
            <a:ext cx="1002866" cy="1045207"/>
          </a:xfrm>
          <a:prstGeom prst="rect">
            <a:avLst/>
          </a:prstGeom>
          <a:noFill/>
          <a:extLst>
            <a:ext uri="{909E8E84-426E-40DD-AFC4-6F175D3DCCD1}">
              <a14:hiddenFill xmlns:a14="http://schemas.microsoft.com/office/drawing/2010/main">
                <a:solidFill>
                  <a:srgbClr val="FFFFFF"/>
                </a:solidFill>
              </a14:hiddenFill>
            </a:ext>
          </a:extLst>
        </p:spPr>
      </p:pic>
      <p:pic>
        <p:nvPicPr>
          <p:cNvPr id="8" name="图形 31">
            <a:extLst>
              <a:ext uri="{FF2B5EF4-FFF2-40B4-BE49-F238E27FC236}">
                <a16:creationId xmlns:a16="http://schemas.microsoft.com/office/drawing/2014/main" id="{C6388E68-4948-7774-6F39-AC2A06FC8AE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75557" y="2434967"/>
            <a:ext cx="214079" cy="197759"/>
          </a:xfrm>
          <a:prstGeom prst="rect">
            <a:avLst/>
          </a:prstGeom>
        </p:spPr>
      </p:pic>
      <p:sp>
        <p:nvSpPr>
          <p:cNvPr id="9" name="文本框 33">
            <a:extLst>
              <a:ext uri="{FF2B5EF4-FFF2-40B4-BE49-F238E27FC236}">
                <a16:creationId xmlns:a16="http://schemas.microsoft.com/office/drawing/2014/main" id="{760CC468-77CC-1DA9-D75A-601BDCDE4ED7}"/>
              </a:ext>
            </a:extLst>
          </p:cNvPr>
          <p:cNvSpPr txBox="1"/>
          <p:nvPr/>
        </p:nvSpPr>
        <p:spPr>
          <a:xfrm>
            <a:off x="931636" y="2404761"/>
            <a:ext cx="1520929" cy="784830"/>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Q: </a:t>
            </a:r>
            <a:r>
              <a:rPr lang="zh-TW" altLang="en-US" sz="900" dirty="0"/>
              <a:t>幫我寫一個關於</a:t>
            </a:r>
            <a:r>
              <a:rPr lang="zh-CN" altLang="en-US" sz="900" b="1" i="1" u="sng" dirty="0"/>
              <a:t>新年</a:t>
            </a:r>
            <a:endParaRPr lang="en-US" altLang="zh-TW" sz="900" b="1" i="1" u="sng" dirty="0"/>
          </a:p>
          <a:p>
            <a:r>
              <a:rPr lang="en-US" altLang="zh-TW" sz="900" dirty="0"/>
              <a:t>     </a:t>
            </a:r>
            <a:r>
              <a:rPr lang="zh-TW" altLang="en-US" sz="900" dirty="0"/>
              <a:t>的四字詞語。</a:t>
            </a:r>
            <a:endParaRPr lang="en-US" altLang="zh-TW" sz="900" dirty="0"/>
          </a:p>
          <a:p>
            <a:r>
              <a:rPr lang="en-US" altLang="zh-CN" sz="900" dirty="0"/>
              <a:t>     (Help me write a four-</a:t>
            </a:r>
          </a:p>
          <a:p>
            <a:r>
              <a:rPr lang="en-US" altLang="zh-CN" sz="900" dirty="0"/>
              <a:t>     character idiom related</a:t>
            </a:r>
          </a:p>
          <a:p>
            <a:r>
              <a:rPr lang="en-US" altLang="zh-CN" sz="900" dirty="0"/>
              <a:t>     to </a:t>
            </a:r>
            <a:r>
              <a:rPr lang="en-US" altLang="zh-CN" sz="900" b="1" i="1" u="sng" dirty="0"/>
              <a:t>Chinese New Year</a:t>
            </a:r>
            <a:r>
              <a:rPr lang="en-US" altLang="zh-CN" sz="900" dirty="0"/>
              <a:t>.)</a:t>
            </a:r>
            <a:endParaRPr lang="zh-CN" altLang="en-US" sz="900" dirty="0"/>
          </a:p>
        </p:txBody>
      </p:sp>
      <p:sp>
        <p:nvSpPr>
          <p:cNvPr id="10" name="文本框 34">
            <a:extLst>
              <a:ext uri="{FF2B5EF4-FFF2-40B4-BE49-F238E27FC236}">
                <a16:creationId xmlns:a16="http://schemas.microsoft.com/office/drawing/2014/main" id="{A1A64A9A-8A19-0FA5-7AFA-24783FA926C8}"/>
              </a:ext>
            </a:extLst>
          </p:cNvPr>
          <p:cNvSpPr txBox="1"/>
          <p:nvPr/>
        </p:nvSpPr>
        <p:spPr>
          <a:xfrm>
            <a:off x="935825" y="3203503"/>
            <a:ext cx="1239817" cy="507831"/>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900" dirty="0"/>
              <a:t>A: </a:t>
            </a:r>
            <a:r>
              <a:rPr lang="zh-CN" altLang="en-US" sz="900" dirty="0"/>
              <a:t>大吉大利</a:t>
            </a:r>
            <a:endParaRPr lang="en-US" altLang="zh-TW" sz="900" dirty="0"/>
          </a:p>
          <a:p>
            <a:r>
              <a:rPr lang="en-US" altLang="zh-CN" sz="900" dirty="0"/>
              <a:t>    (Great luck </a:t>
            </a:r>
          </a:p>
          <a:p>
            <a:r>
              <a:rPr lang="en-US" altLang="zh-CN" sz="900" dirty="0"/>
              <a:t>    and great profit)</a:t>
            </a:r>
            <a:endParaRPr lang="zh-CN" altLang="en-US" sz="900" dirty="0"/>
          </a:p>
        </p:txBody>
      </p:sp>
      <p:pic>
        <p:nvPicPr>
          <p:cNvPr id="4" name="Picture 3" descr="A black background with a black square&#10;&#10;AI-generated content may be incorrect.">
            <a:extLst>
              <a:ext uri="{FF2B5EF4-FFF2-40B4-BE49-F238E27FC236}">
                <a16:creationId xmlns:a16="http://schemas.microsoft.com/office/drawing/2014/main" id="{125928E7-6F08-07C9-91CF-9096268A57C1}"/>
              </a:ext>
            </a:extLst>
          </p:cNvPr>
          <p:cNvPicPr>
            <a:picLocks noChangeAspect="1"/>
          </p:cNvPicPr>
          <p:nvPr/>
        </p:nvPicPr>
        <p:blipFill>
          <a:blip r:embed="rId8"/>
          <a:stretch>
            <a:fillRect/>
          </a:stretch>
        </p:blipFill>
        <p:spPr>
          <a:xfrm>
            <a:off x="696120" y="3226619"/>
            <a:ext cx="360085" cy="202548"/>
          </a:xfrm>
          <a:prstGeom prst="rect">
            <a:avLst/>
          </a:prstGeom>
        </p:spPr>
      </p:pic>
      <p:sp>
        <p:nvSpPr>
          <p:cNvPr id="5" name="文本框 33">
            <a:extLst>
              <a:ext uri="{FF2B5EF4-FFF2-40B4-BE49-F238E27FC236}">
                <a16:creationId xmlns:a16="http://schemas.microsoft.com/office/drawing/2014/main" id="{E24BAEA1-3E4D-76D2-B1D4-108BBB7A586E}"/>
              </a:ext>
            </a:extLst>
          </p:cNvPr>
          <p:cNvSpPr txBox="1"/>
          <p:nvPr/>
        </p:nvSpPr>
        <p:spPr>
          <a:xfrm>
            <a:off x="1042290" y="2013619"/>
            <a:ext cx="1280727" cy="276999"/>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1200" b="1" dirty="0"/>
              <a:t>ChatGPT - 4o</a:t>
            </a:r>
            <a:endParaRPr lang="zh-CN" altLang="en-US" sz="1200" b="1" dirty="0"/>
          </a:p>
        </p:txBody>
      </p:sp>
      <p:pic>
        <p:nvPicPr>
          <p:cNvPr id="6" name="Picture 5" descr="A black background with a black square&#10;&#10;AI-generated content may be incorrect.">
            <a:extLst>
              <a:ext uri="{FF2B5EF4-FFF2-40B4-BE49-F238E27FC236}">
                <a16:creationId xmlns:a16="http://schemas.microsoft.com/office/drawing/2014/main" id="{B3C6A155-A4C4-7E86-77C8-57A86CF68842}"/>
              </a:ext>
            </a:extLst>
          </p:cNvPr>
          <p:cNvPicPr>
            <a:picLocks noChangeAspect="1"/>
          </p:cNvPicPr>
          <p:nvPr/>
        </p:nvPicPr>
        <p:blipFill>
          <a:blip r:embed="rId8"/>
          <a:stretch>
            <a:fillRect/>
          </a:stretch>
        </p:blipFill>
        <p:spPr>
          <a:xfrm>
            <a:off x="832275" y="2053323"/>
            <a:ext cx="360085" cy="202548"/>
          </a:xfrm>
          <a:prstGeom prst="rect">
            <a:avLst/>
          </a:prstGeom>
        </p:spPr>
      </p:pic>
      <p:pic>
        <p:nvPicPr>
          <p:cNvPr id="2" name="Picture 1">
            <a:extLst>
              <a:ext uri="{FF2B5EF4-FFF2-40B4-BE49-F238E27FC236}">
                <a16:creationId xmlns:a16="http://schemas.microsoft.com/office/drawing/2014/main" id="{3DA8F482-B5B4-B94F-BD72-FFC418240E5D}"/>
              </a:ext>
            </a:extLst>
          </p:cNvPr>
          <p:cNvPicPr>
            <a:picLocks noChangeAspect="1"/>
          </p:cNvPicPr>
          <p:nvPr/>
        </p:nvPicPr>
        <p:blipFill>
          <a:blip r:embed="rId9"/>
          <a:stretch>
            <a:fillRect/>
          </a:stretch>
        </p:blipFill>
        <p:spPr>
          <a:xfrm>
            <a:off x="3071820" y="3415667"/>
            <a:ext cx="1019623" cy="1026501"/>
          </a:xfrm>
          <a:prstGeom prst="rect">
            <a:avLst/>
          </a:prstGeom>
        </p:spPr>
      </p:pic>
      <p:pic>
        <p:nvPicPr>
          <p:cNvPr id="3" name="Picture 2">
            <a:extLst>
              <a:ext uri="{FF2B5EF4-FFF2-40B4-BE49-F238E27FC236}">
                <a16:creationId xmlns:a16="http://schemas.microsoft.com/office/drawing/2014/main" id="{18AB36F8-802B-9ED1-ADB9-FF936E153C7F}"/>
              </a:ext>
            </a:extLst>
          </p:cNvPr>
          <p:cNvPicPr>
            <a:picLocks noChangeAspect="1"/>
          </p:cNvPicPr>
          <p:nvPr/>
        </p:nvPicPr>
        <p:blipFill>
          <a:blip r:embed="rId10"/>
          <a:stretch>
            <a:fillRect/>
          </a:stretch>
        </p:blipFill>
        <p:spPr>
          <a:xfrm>
            <a:off x="3098698" y="1751701"/>
            <a:ext cx="926995" cy="928548"/>
          </a:xfrm>
          <a:prstGeom prst="rect">
            <a:avLst/>
          </a:prstGeom>
        </p:spPr>
      </p:pic>
      <p:pic>
        <p:nvPicPr>
          <p:cNvPr id="7" name="Picture 6">
            <a:extLst>
              <a:ext uri="{FF2B5EF4-FFF2-40B4-BE49-F238E27FC236}">
                <a16:creationId xmlns:a16="http://schemas.microsoft.com/office/drawing/2014/main" id="{6CF45109-0312-4633-1A03-312608302AD3}"/>
              </a:ext>
            </a:extLst>
          </p:cNvPr>
          <p:cNvPicPr>
            <a:picLocks noChangeAspect="1"/>
          </p:cNvPicPr>
          <p:nvPr/>
        </p:nvPicPr>
        <p:blipFill>
          <a:blip r:embed="rId11"/>
          <a:stretch>
            <a:fillRect/>
          </a:stretch>
        </p:blipFill>
        <p:spPr>
          <a:xfrm>
            <a:off x="5032782" y="1618285"/>
            <a:ext cx="1062358" cy="1062358"/>
          </a:xfrm>
          <a:prstGeom prst="rect">
            <a:avLst/>
          </a:prstGeom>
        </p:spPr>
      </p:pic>
    </p:spTree>
    <p:extLst>
      <p:ext uri="{BB962C8B-B14F-4D97-AF65-F5344CB8AC3E}">
        <p14:creationId xmlns:p14="http://schemas.microsoft.com/office/powerpoint/2010/main" val="21304984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C1EFFF"/>
        </a:solidFill>
        <a:effectLst/>
      </p:bgPr>
    </p:bg>
    <p:spTree>
      <p:nvGrpSpPr>
        <p:cNvPr id="1" name="">
          <a:extLst>
            <a:ext uri="{FF2B5EF4-FFF2-40B4-BE49-F238E27FC236}">
              <a16:creationId xmlns:a16="http://schemas.microsoft.com/office/drawing/2014/main" id="{36A9B0EC-2CDA-607E-FE9D-C4E6CCB0532F}"/>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60A2B91B-FAFA-2F4A-0883-0087D938758D}"/>
              </a:ext>
            </a:extLst>
          </p:cNvPr>
          <p:cNvPicPr>
            <a:picLocks noChangeAspect="1"/>
          </p:cNvPicPr>
          <p:nvPr/>
        </p:nvPicPr>
        <p:blipFill>
          <a:blip r:embed="rId3"/>
          <a:stretch>
            <a:fillRect/>
          </a:stretch>
        </p:blipFill>
        <p:spPr>
          <a:xfrm>
            <a:off x="1213860" y="878369"/>
            <a:ext cx="6716280" cy="3976714"/>
          </a:xfrm>
          <a:prstGeom prst="rect">
            <a:avLst/>
          </a:prstGeom>
        </p:spPr>
      </p:pic>
      <p:sp>
        <p:nvSpPr>
          <p:cNvPr id="2" name="Title 1">
            <a:extLst>
              <a:ext uri="{FF2B5EF4-FFF2-40B4-BE49-F238E27FC236}">
                <a16:creationId xmlns:a16="http://schemas.microsoft.com/office/drawing/2014/main" id="{A8A31D59-A245-23AA-2C5D-E1DF3FF1257A}"/>
              </a:ext>
            </a:extLst>
          </p:cNvPr>
          <p:cNvSpPr>
            <a:spLocks noGrp="1"/>
          </p:cNvSpPr>
          <p:nvPr>
            <p:ph type="title"/>
          </p:nvPr>
        </p:nvSpPr>
        <p:spPr>
          <a:xfrm>
            <a:off x="713225" y="296607"/>
            <a:ext cx="7717500" cy="564900"/>
          </a:xfrm>
        </p:spPr>
        <p:txBody>
          <a:bodyPr/>
          <a:lstStyle/>
          <a:p>
            <a:r>
              <a:rPr lang="en-US" dirty="0"/>
              <a:t>User Interface</a:t>
            </a:r>
          </a:p>
        </p:txBody>
      </p:sp>
      <p:pic>
        <p:nvPicPr>
          <p:cNvPr id="4" name="Picture 3">
            <a:extLst>
              <a:ext uri="{FF2B5EF4-FFF2-40B4-BE49-F238E27FC236}">
                <a16:creationId xmlns:a16="http://schemas.microsoft.com/office/drawing/2014/main" id="{163CA2B6-8DC8-9194-50CE-DC809293B981}"/>
              </a:ext>
            </a:extLst>
          </p:cNvPr>
          <p:cNvPicPr>
            <a:picLocks noChangeAspect="1"/>
          </p:cNvPicPr>
          <p:nvPr/>
        </p:nvPicPr>
        <p:blipFill rotWithShape="1">
          <a:blip r:embed="rId4"/>
          <a:srcRect l="5271" t="12974" r="71730" b="55444"/>
          <a:stretch>
            <a:fillRect/>
          </a:stretch>
        </p:blipFill>
        <p:spPr bwMode="auto">
          <a:xfrm>
            <a:off x="1536404" y="1360034"/>
            <a:ext cx="1552353" cy="1179368"/>
          </a:xfrm>
          <a:prstGeom prst="rect">
            <a:avLst/>
          </a:prstGeom>
          <a:ln>
            <a:noFill/>
          </a:ln>
          <a:extLst>
            <a:ext uri="{53640926-AAD7-44D8-BBD7-CCE9431645EC}">
              <a14:shadowObscured xmlns:a14="http://schemas.microsoft.com/office/drawing/2010/main"/>
            </a:ext>
          </a:extLst>
        </p:spPr>
      </p:pic>
      <p:sp>
        <p:nvSpPr>
          <p:cNvPr id="3" name="Rectangle: Rounded Corners 2">
            <a:extLst>
              <a:ext uri="{FF2B5EF4-FFF2-40B4-BE49-F238E27FC236}">
                <a16:creationId xmlns:a16="http://schemas.microsoft.com/office/drawing/2014/main" id="{4FFA193A-98BA-9C7F-67CE-933557AB4572}"/>
              </a:ext>
            </a:extLst>
          </p:cNvPr>
          <p:cNvSpPr/>
          <p:nvPr/>
        </p:nvSpPr>
        <p:spPr>
          <a:xfrm>
            <a:off x="3435927" y="4357687"/>
            <a:ext cx="2358738" cy="554175"/>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82AB1085-F1F8-B951-0970-C32FC1FCB3F5}"/>
              </a:ext>
            </a:extLst>
          </p:cNvPr>
          <p:cNvSpPr/>
          <p:nvPr/>
        </p:nvSpPr>
        <p:spPr>
          <a:xfrm>
            <a:off x="3435927" y="3229857"/>
            <a:ext cx="2358738" cy="1127830"/>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70939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par>
                                <p:cTn id="15" presetID="10" presetClass="exit" presetSubtype="0" fill="hold" grpId="1" nodeType="withEffect">
                                  <p:stCondLst>
                                    <p:cond delay="0"/>
                                  </p:stCondLst>
                                  <p:childTnLst>
                                    <p:animEffect transition="out" filter="fade">
                                      <p:cBhvr>
                                        <p:cTn id="16" dur="500"/>
                                        <p:tgtEl>
                                          <p:spTgt spid="3"/>
                                        </p:tgtEl>
                                      </p:cBhvr>
                                    </p:animEffect>
                                    <p:set>
                                      <p:cBhvr>
                                        <p:cTn id="17" dur="1" fill="hold">
                                          <p:stCondLst>
                                            <p:cond delay="499"/>
                                          </p:stCondLst>
                                        </p:cTn>
                                        <p:tgtEl>
                                          <p:spTgt spid="3"/>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5"/>
                                        </p:tgtEl>
                                      </p:cBhvr>
                                    </p:animEffect>
                                    <p:set>
                                      <p:cBhvr>
                                        <p:cTn id="20"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5" grpId="0" animBg="1"/>
      <p:bldP spid="5" grpId="1"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55">
          <a:extLst>
            <a:ext uri="{FF2B5EF4-FFF2-40B4-BE49-F238E27FC236}">
              <a16:creationId xmlns:a16="http://schemas.microsoft.com/office/drawing/2014/main" id="{1E9D9400-59E7-FFB4-D071-1B0B5AD8D179}"/>
            </a:ext>
          </a:extLst>
        </p:cNvPr>
        <p:cNvGrpSpPr/>
        <p:nvPr/>
      </p:nvGrpSpPr>
      <p:grpSpPr>
        <a:xfrm>
          <a:off x="0" y="0"/>
          <a:ext cx="0" cy="0"/>
          <a:chOff x="0" y="0"/>
          <a:chExt cx="0" cy="0"/>
        </a:xfrm>
      </p:grpSpPr>
      <p:sp>
        <p:nvSpPr>
          <p:cNvPr id="456" name="Google Shape;456;p41">
            <a:extLst>
              <a:ext uri="{FF2B5EF4-FFF2-40B4-BE49-F238E27FC236}">
                <a16:creationId xmlns:a16="http://schemas.microsoft.com/office/drawing/2014/main" id="{EBAD6DCD-FD83-F221-E510-84981587BFA9}"/>
              </a:ext>
            </a:extLst>
          </p:cNvPr>
          <p:cNvSpPr txBox="1">
            <a:spLocks noGrp="1"/>
          </p:cNvSpPr>
          <p:nvPr>
            <p:ph type="title"/>
          </p:nvPr>
        </p:nvSpPr>
        <p:spPr>
          <a:xfrm>
            <a:off x="4572000" y="2343900"/>
            <a:ext cx="3586008" cy="12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FINAL</a:t>
            </a:r>
            <a:br>
              <a:rPr lang="en" dirty="0"/>
            </a:br>
            <a:r>
              <a:rPr lang="en" dirty="0">
                <a:solidFill>
                  <a:schemeClr val="tx1"/>
                </a:solidFill>
              </a:rPr>
              <a:t>RESULTS</a:t>
            </a:r>
            <a:endParaRPr dirty="0">
              <a:solidFill>
                <a:schemeClr val="tx1"/>
              </a:solidFill>
            </a:endParaRPr>
          </a:p>
        </p:txBody>
      </p:sp>
      <p:sp>
        <p:nvSpPr>
          <p:cNvPr id="457" name="Google Shape;457;p41">
            <a:extLst>
              <a:ext uri="{FF2B5EF4-FFF2-40B4-BE49-F238E27FC236}">
                <a16:creationId xmlns:a16="http://schemas.microsoft.com/office/drawing/2014/main" id="{45B14101-1495-11C1-DDC6-C59DF414D16E}"/>
              </a:ext>
            </a:extLst>
          </p:cNvPr>
          <p:cNvSpPr txBox="1">
            <a:spLocks noGrp="1"/>
          </p:cNvSpPr>
          <p:nvPr>
            <p:ph type="title" idx="2"/>
          </p:nvPr>
        </p:nvSpPr>
        <p:spPr>
          <a:xfrm>
            <a:off x="5499713" y="734306"/>
            <a:ext cx="1516500" cy="148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458" name="Google Shape;458;p41">
            <a:extLst>
              <a:ext uri="{FF2B5EF4-FFF2-40B4-BE49-F238E27FC236}">
                <a16:creationId xmlns:a16="http://schemas.microsoft.com/office/drawing/2014/main" id="{263E8936-0753-F42D-8E32-33BE3DC8B2F3}"/>
              </a:ext>
            </a:extLst>
          </p:cNvPr>
          <p:cNvSpPr txBox="1">
            <a:spLocks noGrp="1"/>
          </p:cNvSpPr>
          <p:nvPr>
            <p:ph type="subTitle" idx="1"/>
          </p:nvPr>
        </p:nvSpPr>
        <p:spPr>
          <a:xfrm>
            <a:off x="4948550" y="3744094"/>
            <a:ext cx="2618700" cy="66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How well it works</a:t>
            </a:r>
            <a:endParaRPr dirty="0"/>
          </a:p>
        </p:txBody>
      </p:sp>
      <p:pic>
        <p:nvPicPr>
          <p:cNvPr id="459" name="Google Shape;459;p41">
            <a:extLst>
              <a:ext uri="{FF2B5EF4-FFF2-40B4-BE49-F238E27FC236}">
                <a16:creationId xmlns:a16="http://schemas.microsoft.com/office/drawing/2014/main" id="{904B073D-C858-4216-D408-04A1A83F5245}"/>
              </a:ext>
            </a:extLst>
          </p:cNvPr>
          <p:cNvPicPr preferRelativeResize="0">
            <a:picLocks noGrp="1"/>
          </p:cNvPicPr>
          <p:nvPr>
            <p:ph type="pic" idx="3"/>
          </p:nvPr>
        </p:nvPicPr>
        <p:blipFill rotWithShape="1">
          <a:blip r:embed="rId3">
            <a:alphaModFix/>
          </a:blip>
          <a:srcRect l="22590" r="22590"/>
          <a:stretch/>
        </p:blipFill>
        <p:spPr>
          <a:xfrm flipH="1">
            <a:off x="-40675" y="523650"/>
            <a:ext cx="3988353" cy="4096201"/>
          </a:xfrm>
          <a:prstGeom prst="rect">
            <a:avLst/>
          </a:prstGeom>
        </p:spPr>
      </p:pic>
      <p:sp>
        <p:nvSpPr>
          <p:cNvPr id="460" name="Google Shape;460;p41">
            <a:extLst>
              <a:ext uri="{FF2B5EF4-FFF2-40B4-BE49-F238E27FC236}">
                <a16:creationId xmlns:a16="http://schemas.microsoft.com/office/drawing/2014/main" id="{B2E56EF0-BCE0-30A4-641E-F3438A73A8AE}"/>
              </a:ext>
            </a:extLst>
          </p:cNvPr>
          <p:cNvSpPr/>
          <p:nvPr/>
        </p:nvSpPr>
        <p:spPr>
          <a:xfrm rot="10800000">
            <a:off x="3662850" y="667575"/>
            <a:ext cx="717000" cy="7185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1">
            <a:extLst>
              <a:ext uri="{FF2B5EF4-FFF2-40B4-BE49-F238E27FC236}">
                <a16:creationId xmlns:a16="http://schemas.microsoft.com/office/drawing/2014/main" id="{732BEDA4-1F30-0016-4A01-03EA68AA57DB}"/>
              </a:ext>
            </a:extLst>
          </p:cNvPr>
          <p:cNvSpPr/>
          <p:nvPr/>
        </p:nvSpPr>
        <p:spPr>
          <a:xfrm rot="10800000">
            <a:off x="-195800" y="3860625"/>
            <a:ext cx="942900" cy="9453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81329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18">
          <a:extLst>
            <a:ext uri="{FF2B5EF4-FFF2-40B4-BE49-F238E27FC236}">
              <a16:creationId xmlns:a16="http://schemas.microsoft.com/office/drawing/2014/main" id="{E7772498-81DD-9AA9-6F77-31D67BD20C6A}"/>
            </a:ext>
          </a:extLst>
        </p:cNvPr>
        <p:cNvGrpSpPr/>
        <p:nvPr/>
      </p:nvGrpSpPr>
      <p:grpSpPr>
        <a:xfrm>
          <a:off x="0" y="0"/>
          <a:ext cx="0" cy="0"/>
          <a:chOff x="0" y="0"/>
          <a:chExt cx="0" cy="0"/>
        </a:xfrm>
      </p:grpSpPr>
      <p:sp>
        <p:nvSpPr>
          <p:cNvPr id="619" name="Google Shape;619;p46">
            <a:extLst>
              <a:ext uri="{FF2B5EF4-FFF2-40B4-BE49-F238E27FC236}">
                <a16:creationId xmlns:a16="http://schemas.microsoft.com/office/drawing/2014/main" id="{D64C6973-BDD0-2943-91F1-80D68CABC5A3}"/>
              </a:ext>
            </a:extLst>
          </p:cNvPr>
          <p:cNvSpPr txBox="1">
            <a:spLocks noGrp="1"/>
          </p:cNvSpPr>
          <p:nvPr>
            <p:ph type="title"/>
          </p:nvPr>
        </p:nvSpPr>
        <p:spPr>
          <a:xfrm>
            <a:off x="594914" y="448991"/>
            <a:ext cx="3686587" cy="80061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zh-CN" dirty="0"/>
              <a:t>Some Test Results</a:t>
            </a:r>
            <a:endParaRPr dirty="0"/>
          </a:p>
        </p:txBody>
      </p:sp>
      <p:sp>
        <p:nvSpPr>
          <p:cNvPr id="622" name="Google Shape;622;p46">
            <a:extLst>
              <a:ext uri="{FF2B5EF4-FFF2-40B4-BE49-F238E27FC236}">
                <a16:creationId xmlns:a16="http://schemas.microsoft.com/office/drawing/2014/main" id="{5AE9DEF4-F035-0CD2-9C43-E841ADB8EB4D}"/>
              </a:ext>
            </a:extLst>
          </p:cNvPr>
          <p:cNvSpPr/>
          <p:nvPr/>
        </p:nvSpPr>
        <p:spPr>
          <a:xfrm rot="10800000">
            <a:off x="4099457" y="53816"/>
            <a:ext cx="718329" cy="682613"/>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6">
            <a:extLst>
              <a:ext uri="{FF2B5EF4-FFF2-40B4-BE49-F238E27FC236}">
                <a16:creationId xmlns:a16="http://schemas.microsoft.com/office/drawing/2014/main" id="{4B770CC1-64E7-F5BA-3138-7DE7F764C913}"/>
              </a:ext>
            </a:extLst>
          </p:cNvPr>
          <p:cNvSpPr/>
          <p:nvPr/>
        </p:nvSpPr>
        <p:spPr>
          <a:xfrm rot="10800000">
            <a:off x="5809874" y="4694738"/>
            <a:ext cx="823475" cy="894712"/>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Picture 7">
            <a:extLst>
              <a:ext uri="{FF2B5EF4-FFF2-40B4-BE49-F238E27FC236}">
                <a16:creationId xmlns:a16="http://schemas.microsoft.com/office/drawing/2014/main" id="{B2892F13-F924-226C-9694-E0BF1E991675}"/>
              </a:ext>
            </a:extLst>
          </p:cNvPr>
          <p:cNvPicPr>
            <a:picLocks noChangeAspect="1"/>
          </p:cNvPicPr>
          <p:nvPr/>
        </p:nvPicPr>
        <p:blipFill rotWithShape="1">
          <a:blip r:embed="rId4">
            <a:extLst>
              <a:ext uri="{28A0092B-C50C-407E-A947-70E740481C1C}">
                <a14:useLocalDpi xmlns:a14="http://schemas.microsoft.com/office/drawing/2010/main" val="0"/>
              </a:ext>
            </a:extLst>
          </a:blip>
          <a:srcRect l="21033" t="12187" r="10553" b="6577"/>
          <a:stretch/>
        </p:blipFill>
        <p:spPr bwMode="auto">
          <a:xfrm>
            <a:off x="7431802" y="108440"/>
            <a:ext cx="1555008" cy="1384781"/>
          </a:xfrm>
          <a:prstGeom prst="rect">
            <a:avLst/>
          </a:prstGeom>
          <a:ln>
            <a:no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3096185A-9241-77B9-3663-E1304754A39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961139" y="108440"/>
            <a:ext cx="2235258" cy="1481718"/>
          </a:xfrm>
          <a:prstGeom prst="rect">
            <a:avLst/>
          </a:prstGeom>
        </p:spPr>
      </p:pic>
      <p:pic>
        <p:nvPicPr>
          <p:cNvPr id="10" name="Picture 9">
            <a:extLst>
              <a:ext uri="{FF2B5EF4-FFF2-40B4-BE49-F238E27FC236}">
                <a16:creationId xmlns:a16="http://schemas.microsoft.com/office/drawing/2014/main" id="{379113FA-1453-B972-E4E6-76DBFE5F8AFB}"/>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16542" t="16375" r="13483" b="58813"/>
          <a:stretch/>
        </p:blipFill>
        <p:spPr bwMode="auto">
          <a:xfrm rot="16200000">
            <a:off x="6189" y="3962643"/>
            <a:ext cx="1729088" cy="459520"/>
          </a:xfrm>
          <a:prstGeom prst="rect">
            <a:avLst/>
          </a:prstGeom>
          <a:noFill/>
          <a:ln>
            <a:noFill/>
          </a:ln>
          <a:extLst>
            <a:ext uri="{53640926-AAD7-44D8-BBD7-CCE9431645EC}">
              <a14:shadowObscured xmlns:a14="http://schemas.microsoft.com/office/drawing/2010/main"/>
            </a:ext>
          </a:extLst>
        </p:spPr>
      </p:pic>
      <p:pic>
        <p:nvPicPr>
          <p:cNvPr id="11" name="Picture 10">
            <a:extLst>
              <a:ext uri="{FF2B5EF4-FFF2-40B4-BE49-F238E27FC236}">
                <a16:creationId xmlns:a16="http://schemas.microsoft.com/office/drawing/2014/main" id="{C080C182-23D0-5A49-5A64-DB5250142788}"/>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15872" t="13063" r="58146" b="20892"/>
          <a:stretch/>
        </p:blipFill>
        <p:spPr bwMode="auto">
          <a:xfrm>
            <a:off x="1253971" y="3327858"/>
            <a:ext cx="507323" cy="1719849"/>
          </a:xfrm>
          <a:prstGeom prst="rect">
            <a:avLst/>
          </a:prstGeom>
          <a:noFill/>
          <a:ln>
            <a:noFill/>
          </a:ln>
          <a:extLst>
            <a:ext uri="{53640926-AAD7-44D8-BBD7-CCE9431645EC}">
              <a14:shadowObscured xmlns:a14="http://schemas.microsoft.com/office/drawing/2010/main"/>
            </a:ext>
          </a:extLst>
        </p:spPr>
      </p:pic>
      <p:pic>
        <p:nvPicPr>
          <p:cNvPr id="12" name="Picture 11">
            <a:extLst>
              <a:ext uri="{FF2B5EF4-FFF2-40B4-BE49-F238E27FC236}">
                <a16:creationId xmlns:a16="http://schemas.microsoft.com/office/drawing/2014/main" id="{FDC13A77-D02A-83E1-0758-968BC224D332}"/>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8520" t="7766" r="64607" b="18693"/>
          <a:stretch/>
        </p:blipFill>
        <p:spPr bwMode="auto">
          <a:xfrm>
            <a:off x="1914772" y="3318619"/>
            <a:ext cx="473913" cy="1729088"/>
          </a:xfrm>
          <a:prstGeom prst="rect">
            <a:avLst/>
          </a:prstGeom>
          <a:noFill/>
          <a:ln>
            <a:noFill/>
          </a:ln>
          <a:extLst>
            <a:ext uri="{53640926-AAD7-44D8-BBD7-CCE9431645EC}">
              <a14:shadowObscured xmlns:a14="http://schemas.microsoft.com/office/drawing/2010/main"/>
            </a:ext>
          </a:extLst>
        </p:spPr>
      </p:pic>
      <p:pic>
        <p:nvPicPr>
          <p:cNvPr id="1026" name="Picture 2">
            <a:extLst>
              <a:ext uri="{FF2B5EF4-FFF2-40B4-BE49-F238E27FC236}">
                <a16:creationId xmlns:a16="http://schemas.microsoft.com/office/drawing/2014/main" id="{EE829B6B-B73D-C3A9-1794-C4C9E400953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563299" y="3316556"/>
            <a:ext cx="522854" cy="1729089"/>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a:extLst>
              <a:ext uri="{FF2B5EF4-FFF2-40B4-BE49-F238E27FC236}">
                <a16:creationId xmlns:a16="http://schemas.microsoft.com/office/drawing/2014/main" id="{72EB171F-598E-5B66-5CEB-93309E74CD31}"/>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262832" y="3316555"/>
            <a:ext cx="481576" cy="172908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90DCEF63-FA9B-3633-1854-112F0CF328B5}"/>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895304" y="3316555"/>
            <a:ext cx="504508" cy="1729089"/>
          </a:xfrm>
          <a:prstGeom prst="rect">
            <a:avLst/>
          </a:prstGeom>
          <a:noFill/>
          <a:extLst>
            <a:ext uri="{909E8E84-426E-40DD-AFC4-6F175D3DCCD1}">
              <a14:hiddenFill xmlns:a14="http://schemas.microsoft.com/office/drawing/2010/main">
                <a:solidFill>
                  <a:srgbClr val="FFFFFF"/>
                </a:solidFill>
              </a14:hiddenFill>
            </a:ext>
          </a:extLst>
        </p:spPr>
      </p:pic>
      <p:pic>
        <p:nvPicPr>
          <p:cNvPr id="4" name="Online Media 3" title="FYP 3D Bezier Spline Algorithm 4x Speed">
            <a:hlinkClick r:id="" action="ppaction://media"/>
            <a:extLst>
              <a:ext uri="{FF2B5EF4-FFF2-40B4-BE49-F238E27FC236}">
                <a16:creationId xmlns:a16="http://schemas.microsoft.com/office/drawing/2014/main" id="{510635A7-F882-119B-302F-9A91751C3768}"/>
              </a:ext>
            </a:extLst>
          </p:cNvPr>
          <p:cNvPicPr>
            <a:picLocks noRot="1" noChangeAspect="1"/>
          </p:cNvPicPr>
          <p:nvPr>
            <a:videoFile r:link="rId1"/>
          </p:nvPr>
        </p:nvPicPr>
        <p:blipFill>
          <a:blip r:embed="rId12"/>
          <a:stretch>
            <a:fillRect/>
          </a:stretch>
        </p:blipFill>
        <p:spPr>
          <a:xfrm>
            <a:off x="4503797" y="1716610"/>
            <a:ext cx="4545568" cy="2568246"/>
          </a:xfrm>
          <a:prstGeom prst="rect">
            <a:avLst/>
          </a:prstGeom>
        </p:spPr>
      </p:pic>
      <p:pic>
        <p:nvPicPr>
          <p:cNvPr id="5" name="Picture 4">
            <a:extLst>
              <a:ext uri="{FF2B5EF4-FFF2-40B4-BE49-F238E27FC236}">
                <a16:creationId xmlns:a16="http://schemas.microsoft.com/office/drawing/2014/main" id="{D19EF72F-8841-4C2F-4493-D5C0073B51F4}"/>
              </a:ext>
            </a:extLst>
          </p:cNvPr>
          <p:cNvPicPr>
            <a:picLocks noChangeAspect="1"/>
          </p:cNvPicPr>
          <p:nvPr/>
        </p:nvPicPr>
        <p:blipFill>
          <a:blip r:embed="rId13"/>
          <a:stretch>
            <a:fillRect/>
          </a:stretch>
        </p:blipFill>
        <p:spPr>
          <a:xfrm>
            <a:off x="815819" y="1145893"/>
            <a:ext cx="3244776" cy="2102410"/>
          </a:xfrm>
          <a:prstGeom prst="rect">
            <a:avLst/>
          </a:prstGeom>
        </p:spPr>
      </p:pic>
    </p:spTree>
    <p:extLst>
      <p:ext uri="{BB962C8B-B14F-4D97-AF65-F5344CB8AC3E}">
        <p14:creationId xmlns:p14="http://schemas.microsoft.com/office/powerpoint/2010/main" val="368082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AC62D54-572C-E948-63AF-576C5B358B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520F66-C9E9-0914-C980-87E3CB839AFE}"/>
              </a:ext>
            </a:extLst>
          </p:cNvPr>
          <p:cNvSpPr>
            <a:spLocks noGrp="1"/>
          </p:cNvSpPr>
          <p:nvPr>
            <p:ph type="title"/>
          </p:nvPr>
        </p:nvSpPr>
        <p:spPr/>
        <p:txBody>
          <a:bodyPr/>
          <a:lstStyle/>
          <a:p>
            <a:r>
              <a:rPr lang="en-US" dirty="0"/>
              <a:t>Demo in HKUST</a:t>
            </a:r>
          </a:p>
        </p:txBody>
      </p:sp>
      <p:pic>
        <p:nvPicPr>
          <p:cNvPr id="5" name="Online Media 4" title="FYP Atrium Video Demo">
            <a:hlinkClick r:id="" action="ppaction://media"/>
            <a:extLst>
              <a:ext uri="{FF2B5EF4-FFF2-40B4-BE49-F238E27FC236}">
                <a16:creationId xmlns:a16="http://schemas.microsoft.com/office/drawing/2014/main" id="{01A7AE65-1FF7-1DA4-D7F0-E1B89016FE02}"/>
              </a:ext>
            </a:extLst>
          </p:cNvPr>
          <p:cNvPicPr>
            <a:picLocks noRot="1" noChangeAspect="1"/>
          </p:cNvPicPr>
          <p:nvPr>
            <a:videoFile r:link="rId1"/>
          </p:nvPr>
        </p:nvPicPr>
        <p:blipFill>
          <a:blip r:embed="rId4"/>
          <a:stretch>
            <a:fillRect/>
          </a:stretch>
        </p:blipFill>
        <p:spPr>
          <a:xfrm>
            <a:off x="1238557" y="1076370"/>
            <a:ext cx="6666885" cy="3766790"/>
          </a:xfrm>
          <a:prstGeom prst="rect">
            <a:avLst/>
          </a:prstGeom>
        </p:spPr>
      </p:pic>
    </p:spTree>
    <p:extLst>
      <p:ext uri="{BB962C8B-B14F-4D97-AF65-F5344CB8AC3E}">
        <p14:creationId xmlns:p14="http://schemas.microsoft.com/office/powerpoint/2010/main" val="4227022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38">
          <a:extLst>
            <a:ext uri="{FF2B5EF4-FFF2-40B4-BE49-F238E27FC236}">
              <a16:creationId xmlns:a16="http://schemas.microsoft.com/office/drawing/2014/main" id="{6CB5597F-2FFB-29EA-FEA1-B2C80688320A}"/>
            </a:ext>
          </a:extLst>
        </p:cNvPr>
        <p:cNvGrpSpPr/>
        <p:nvPr/>
      </p:nvGrpSpPr>
      <p:grpSpPr>
        <a:xfrm>
          <a:off x="0" y="0"/>
          <a:ext cx="0" cy="0"/>
          <a:chOff x="0" y="0"/>
          <a:chExt cx="0" cy="0"/>
        </a:xfrm>
      </p:grpSpPr>
      <p:sp>
        <p:nvSpPr>
          <p:cNvPr id="939" name="Google Shape;939;p64">
            <a:extLst>
              <a:ext uri="{FF2B5EF4-FFF2-40B4-BE49-F238E27FC236}">
                <a16:creationId xmlns:a16="http://schemas.microsoft.com/office/drawing/2014/main" id="{70752286-1617-A53E-6A4C-31824CDBDE2A}"/>
              </a:ext>
            </a:extLst>
          </p:cNvPr>
          <p:cNvSpPr txBox="1">
            <a:spLocks noGrp="1"/>
          </p:cNvSpPr>
          <p:nvPr>
            <p:ph type="title"/>
          </p:nvPr>
        </p:nvSpPr>
        <p:spPr>
          <a:xfrm>
            <a:off x="4746394" y="563736"/>
            <a:ext cx="3520800" cy="101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THANKS</a:t>
            </a:r>
            <a:endParaRPr dirty="0"/>
          </a:p>
        </p:txBody>
      </p:sp>
      <p:sp>
        <p:nvSpPr>
          <p:cNvPr id="940" name="Google Shape;940;p64">
            <a:extLst>
              <a:ext uri="{FF2B5EF4-FFF2-40B4-BE49-F238E27FC236}">
                <a16:creationId xmlns:a16="http://schemas.microsoft.com/office/drawing/2014/main" id="{FFA7AE09-7604-14EE-3234-A1517BBA48D7}"/>
              </a:ext>
            </a:extLst>
          </p:cNvPr>
          <p:cNvSpPr txBox="1">
            <a:spLocks noGrp="1"/>
          </p:cNvSpPr>
          <p:nvPr>
            <p:ph type="subTitle" idx="1"/>
          </p:nvPr>
        </p:nvSpPr>
        <p:spPr>
          <a:xfrm>
            <a:off x="4596952" y="1465359"/>
            <a:ext cx="3819684" cy="114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100"/>
              <a:buFont typeface="Arial"/>
              <a:buNone/>
            </a:pPr>
            <a:r>
              <a:rPr kumimoji="0" lang="en-US" altLang="en-US" sz="2000" b="1" i="0" u="none" strike="noStrike" kern="0" cap="none" spc="0" normalizeH="0" baseline="0" noProof="0" dirty="0">
                <a:ln>
                  <a:noFill/>
                </a:ln>
                <a:solidFill>
                  <a:srgbClr val="D9D9D9">
                    <a:lumMod val="25000"/>
                  </a:srgbClr>
                </a:solidFill>
                <a:effectLst/>
                <a:uLnTx/>
                <a:uFillTx/>
                <a:latin typeface="Skranji"/>
                <a:sym typeface="Skranji"/>
              </a:rPr>
              <a:t>Empowering </a:t>
            </a:r>
            <a:br>
              <a:rPr kumimoji="0" lang="en-US" altLang="en-US" sz="2000" b="1" i="0" u="none" strike="noStrike" kern="0" cap="none" spc="0" normalizeH="0" baseline="0" noProof="0" dirty="0">
                <a:ln>
                  <a:noFill/>
                </a:ln>
                <a:solidFill>
                  <a:srgbClr val="D9D9D9">
                    <a:lumMod val="25000"/>
                  </a:srgbClr>
                </a:solidFill>
                <a:effectLst/>
                <a:uLnTx/>
                <a:uFillTx/>
                <a:latin typeface="Skranji"/>
                <a:sym typeface="Skranji"/>
              </a:rPr>
            </a:br>
            <a:r>
              <a:rPr kumimoji="0" lang="en-US" altLang="en-US" sz="2800" b="1" i="0" u="none" strike="noStrike" kern="0" cap="none" spc="0" normalizeH="0" baseline="0" noProof="0" dirty="0">
                <a:ln>
                  <a:noFill/>
                </a:ln>
                <a:solidFill>
                  <a:srgbClr val="BB1F1F"/>
                </a:solidFill>
                <a:effectLst/>
                <a:uLnTx/>
                <a:uFillTx/>
                <a:latin typeface="Skranji"/>
                <a:sym typeface="Skranji"/>
              </a:rPr>
              <a:t>Robotic Calligraphy </a:t>
            </a:r>
            <a:br>
              <a:rPr kumimoji="0" lang="en-US" altLang="en-US" sz="2000" b="1" i="0" u="none" strike="noStrike" kern="0" cap="none" spc="0" normalizeH="0" baseline="0" noProof="0" dirty="0">
                <a:ln>
                  <a:noFill/>
                </a:ln>
                <a:solidFill>
                  <a:srgbClr val="D9D9D9">
                    <a:lumMod val="25000"/>
                  </a:srgbClr>
                </a:solidFill>
                <a:effectLst/>
                <a:uLnTx/>
                <a:uFillTx/>
                <a:latin typeface="Skranji"/>
                <a:sym typeface="Skranji"/>
              </a:rPr>
            </a:br>
            <a:r>
              <a:rPr kumimoji="0" lang="en-US" altLang="en-US" sz="1800" b="1" i="0" u="none" strike="noStrike" kern="0" cap="none" spc="0" normalizeH="0" baseline="0" noProof="0" dirty="0">
                <a:ln>
                  <a:noFill/>
                </a:ln>
                <a:solidFill>
                  <a:srgbClr val="2A2A2A"/>
                </a:solidFill>
                <a:effectLst/>
                <a:uLnTx/>
                <a:uFillTx/>
                <a:latin typeface="Skranji"/>
                <a:sym typeface="Skranji"/>
              </a:rPr>
              <a:t>Through </a:t>
            </a:r>
            <a:r>
              <a:rPr kumimoji="0" lang="en-US" altLang="en-US" sz="2800" b="1" i="0" u="none" strike="noStrike" kern="0" cap="none" spc="0" normalizeH="0" baseline="0" noProof="0" dirty="0">
                <a:ln>
                  <a:noFill/>
                </a:ln>
                <a:solidFill>
                  <a:srgbClr val="2A2A2A"/>
                </a:solidFill>
                <a:effectLst/>
                <a:uLnTx/>
                <a:uFillTx/>
                <a:latin typeface="Skranji"/>
                <a:sym typeface="Skranji"/>
              </a:rPr>
              <a:t>AI-Driven</a:t>
            </a:r>
            <a:r>
              <a:rPr kumimoji="0" lang="en-US" altLang="en-US" sz="1800" b="1" i="0" u="none" strike="noStrike" kern="0" cap="none" spc="0" normalizeH="0" baseline="0" noProof="0" dirty="0">
                <a:ln>
                  <a:noFill/>
                </a:ln>
                <a:solidFill>
                  <a:srgbClr val="2A2A2A"/>
                </a:solidFill>
                <a:effectLst/>
                <a:uLnTx/>
                <a:uFillTx/>
                <a:latin typeface="Skranji"/>
                <a:sym typeface="Skranji"/>
              </a:rPr>
              <a:t> </a:t>
            </a:r>
            <a:br>
              <a:rPr kumimoji="0" lang="en-US" altLang="en-US" sz="1800" b="1" i="0" u="none" strike="noStrike" kern="0" cap="none" spc="0" normalizeH="0" baseline="0" noProof="0" dirty="0">
                <a:ln>
                  <a:noFill/>
                </a:ln>
                <a:solidFill>
                  <a:srgbClr val="2A2A2A"/>
                </a:solidFill>
                <a:effectLst/>
                <a:uLnTx/>
                <a:uFillTx/>
                <a:latin typeface="Skranji"/>
                <a:sym typeface="Skranji"/>
              </a:rPr>
            </a:br>
            <a:r>
              <a:rPr kumimoji="0" lang="en-US" altLang="en-US" sz="2800" b="1" i="0" u="none" strike="noStrike" kern="0" cap="none" spc="0" normalizeH="0" baseline="0" noProof="0" dirty="0">
                <a:ln>
                  <a:noFill/>
                </a:ln>
                <a:solidFill>
                  <a:srgbClr val="BB1F1F"/>
                </a:solidFill>
                <a:effectLst/>
                <a:uLnTx/>
                <a:uFillTx/>
                <a:latin typeface="Skranji"/>
                <a:sym typeface="Skranji"/>
              </a:rPr>
              <a:t>3D Path Planning</a:t>
            </a:r>
            <a:endParaRPr lang="en-US" sz="1000" dirty="0"/>
          </a:p>
        </p:txBody>
      </p:sp>
      <p:sp>
        <p:nvSpPr>
          <p:cNvPr id="945" name="Google Shape;945;p64">
            <a:extLst>
              <a:ext uri="{FF2B5EF4-FFF2-40B4-BE49-F238E27FC236}">
                <a16:creationId xmlns:a16="http://schemas.microsoft.com/office/drawing/2014/main" id="{D03FAB96-0E4C-3ECE-1F1D-3F3BD719A476}"/>
              </a:ext>
            </a:extLst>
          </p:cNvPr>
          <p:cNvSpPr txBox="1"/>
          <p:nvPr/>
        </p:nvSpPr>
        <p:spPr>
          <a:xfrm>
            <a:off x="5085422" y="3404994"/>
            <a:ext cx="2842743" cy="564333"/>
          </a:xfrm>
          <a:prstGeom prst="rect">
            <a:avLst/>
          </a:prstGeom>
          <a:solidFill>
            <a:schemeClr val="accent1"/>
          </a:solidFill>
          <a:ln>
            <a:noFill/>
          </a:ln>
        </p:spPr>
        <p:txBody>
          <a:bodyPr spcFirstLastPara="1" wrap="square" lIns="91425" tIns="91425" rIns="91425" bIns="91425" anchor="t" anchorCtr="0">
            <a:noAutofit/>
          </a:bodyPr>
          <a:lstStyle/>
          <a:p>
            <a:pPr marL="0" lvl="0" indent="0" algn="ctr"/>
            <a:r>
              <a:rPr lang="en-US" sz="1200" dirty="0"/>
              <a:t>Presenter: Cheung Dick Ho (UG17)</a:t>
            </a:r>
          </a:p>
          <a:p>
            <a:pPr marL="0" lvl="0" indent="0" algn="ctr"/>
            <a:r>
              <a:rPr lang="en-US" sz="1200" dirty="0"/>
              <a:t>Supervisor: Professor Woo Kam Tim</a:t>
            </a:r>
          </a:p>
        </p:txBody>
      </p:sp>
      <p:sp>
        <p:nvSpPr>
          <p:cNvPr id="947" name="Google Shape;947;p64">
            <a:extLst>
              <a:ext uri="{FF2B5EF4-FFF2-40B4-BE49-F238E27FC236}">
                <a16:creationId xmlns:a16="http://schemas.microsoft.com/office/drawing/2014/main" id="{B8FE6E15-3393-9C7D-3FD2-2D845A5FD6C2}"/>
              </a:ext>
            </a:extLst>
          </p:cNvPr>
          <p:cNvSpPr/>
          <p:nvPr/>
        </p:nvSpPr>
        <p:spPr>
          <a:xfrm rot="10800000" flipH="1">
            <a:off x="3483000" y="628649"/>
            <a:ext cx="626605" cy="663975"/>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4">
            <a:extLst>
              <a:ext uri="{FF2B5EF4-FFF2-40B4-BE49-F238E27FC236}">
                <a16:creationId xmlns:a16="http://schemas.microsoft.com/office/drawing/2014/main" id="{78DFEEAC-9930-AC1D-5DBC-86E3A6E90876}"/>
              </a:ext>
            </a:extLst>
          </p:cNvPr>
          <p:cNvSpPr/>
          <p:nvPr/>
        </p:nvSpPr>
        <p:spPr>
          <a:xfrm rot="10800000" flipH="1">
            <a:off x="516200" y="4045550"/>
            <a:ext cx="468300" cy="4695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Online Media 1" title="FYP - Atrium Demo Timelapse">
            <a:hlinkClick r:id="" action="ppaction://media"/>
            <a:extLst>
              <a:ext uri="{FF2B5EF4-FFF2-40B4-BE49-F238E27FC236}">
                <a16:creationId xmlns:a16="http://schemas.microsoft.com/office/drawing/2014/main" id="{A69220E2-B822-F1AE-BF8B-1CC1AC3451C0}"/>
              </a:ext>
            </a:extLst>
          </p:cNvPr>
          <p:cNvPicPr>
            <a:picLocks noRot="1" noChangeAspect="1"/>
          </p:cNvPicPr>
          <p:nvPr>
            <a:videoFile r:link="rId1"/>
          </p:nvPr>
        </p:nvPicPr>
        <p:blipFill>
          <a:blip r:embed="rId4"/>
          <a:stretch>
            <a:fillRect/>
          </a:stretch>
        </p:blipFill>
        <p:spPr>
          <a:xfrm>
            <a:off x="205402" y="1369495"/>
            <a:ext cx="4341648" cy="2453031"/>
          </a:xfrm>
          <a:prstGeom prst="rect">
            <a:avLst/>
          </a:prstGeom>
        </p:spPr>
      </p:pic>
    </p:spTree>
    <p:extLst>
      <p:ext uri="{BB962C8B-B14F-4D97-AF65-F5344CB8AC3E}">
        <p14:creationId xmlns:p14="http://schemas.microsoft.com/office/powerpoint/2010/main" val="3706478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55">
          <a:extLst>
            <a:ext uri="{FF2B5EF4-FFF2-40B4-BE49-F238E27FC236}">
              <a16:creationId xmlns:a16="http://schemas.microsoft.com/office/drawing/2014/main" id="{6298508F-F903-706C-2994-D85C265D63CF}"/>
            </a:ext>
          </a:extLst>
        </p:cNvPr>
        <p:cNvGrpSpPr/>
        <p:nvPr/>
      </p:nvGrpSpPr>
      <p:grpSpPr>
        <a:xfrm>
          <a:off x="0" y="0"/>
          <a:ext cx="0" cy="0"/>
          <a:chOff x="0" y="0"/>
          <a:chExt cx="0" cy="0"/>
        </a:xfrm>
      </p:grpSpPr>
      <p:sp>
        <p:nvSpPr>
          <p:cNvPr id="456" name="Google Shape;456;p41">
            <a:extLst>
              <a:ext uri="{FF2B5EF4-FFF2-40B4-BE49-F238E27FC236}">
                <a16:creationId xmlns:a16="http://schemas.microsoft.com/office/drawing/2014/main" id="{A41396AD-7843-5A71-D983-F373545023D1}"/>
              </a:ext>
            </a:extLst>
          </p:cNvPr>
          <p:cNvSpPr txBox="1">
            <a:spLocks noGrp="1"/>
          </p:cNvSpPr>
          <p:nvPr>
            <p:ph type="title"/>
          </p:nvPr>
        </p:nvSpPr>
        <p:spPr>
          <a:xfrm>
            <a:off x="4363786" y="2343900"/>
            <a:ext cx="3788228" cy="12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a:t>
            </a:r>
            <a:br>
              <a:rPr lang="en" dirty="0"/>
            </a:br>
            <a:r>
              <a:rPr lang="en" dirty="0">
                <a:solidFill>
                  <a:schemeClr val="tx1"/>
                </a:solidFill>
              </a:rPr>
              <a:t>&amp; BACKGROUND</a:t>
            </a:r>
            <a:endParaRPr dirty="0">
              <a:solidFill>
                <a:schemeClr val="tx1"/>
              </a:solidFill>
            </a:endParaRPr>
          </a:p>
        </p:txBody>
      </p:sp>
      <p:sp>
        <p:nvSpPr>
          <p:cNvPr id="457" name="Google Shape;457;p41">
            <a:extLst>
              <a:ext uri="{FF2B5EF4-FFF2-40B4-BE49-F238E27FC236}">
                <a16:creationId xmlns:a16="http://schemas.microsoft.com/office/drawing/2014/main" id="{2EB34AFE-DE3C-32D1-94C8-5072B01A7C31}"/>
              </a:ext>
            </a:extLst>
          </p:cNvPr>
          <p:cNvSpPr txBox="1">
            <a:spLocks noGrp="1"/>
          </p:cNvSpPr>
          <p:nvPr>
            <p:ph type="title" idx="2"/>
          </p:nvPr>
        </p:nvSpPr>
        <p:spPr>
          <a:xfrm>
            <a:off x="5499713" y="734306"/>
            <a:ext cx="1516500" cy="148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458" name="Google Shape;458;p41">
            <a:extLst>
              <a:ext uri="{FF2B5EF4-FFF2-40B4-BE49-F238E27FC236}">
                <a16:creationId xmlns:a16="http://schemas.microsoft.com/office/drawing/2014/main" id="{040F46D5-5E52-308E-EEF3-EA27ACDB857E}"/>
              </a:ext>
            </a:extLst>
          </p:cNvPr>
          <p:cNvSpPr txBox="1">
            <a:spLocks noGrp="1"/>
          </p:cNvSpPr>
          <p:nvPr>
            <p:ph type="subTitle" idx="1"/>
          </p:nvPr>
        </p:nvSpPr>
        <p:spPr>
          <a:xfrm>
            <a:off x="4948550" y="3744094"/>
            <a:ext cx="2618700" cy="66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Why I did this project?</a:t>
            </a:r>
            <a:endParaRPr dirty="0"/>
          </a:p>
        </p:txBody>
      </p:sp>
      <p:pic>
        <p:nvPicPr>
          <p:cNvPr id="459" name="Google Shape;459;p41">
            <a:extLst>
              <a:ext uri="{FF2B5EF4-FFF2-40B4-BE49-F238E27FC236}">
                <a16:creationId xmlns:a16="http://schemas.microsoft.com/office/drawing/2014/main" id="{5078C8D9-2CBE-0039-BF05-AFD409FE3BE9}"/>
              </a:ext>
            </a:extLst>
          </p:cNvPr>
          <p:cNvPicPr preferRelativeResize="0">
            <a:picLocks noGrp="1"/>
          </p:cNvPicPr>
          <p:nvPr>
            <p:ph type="pic" idx="3"/>
          </p:nvPr>
        </p:nvPicPr>
        <p:blipFill rotWithShape="1">
          <a:blip r:embed="rId3">
            <a:alphaModFix/>
          </a:blip>
          <a:srcRect l="22590" r="22590"/>
          <a:stretch/>
        </p:blipFill>
        <p:spPr>
          <a:xfrm flipH="1">
            <a:off x="-40675" y="523650"/>
            <a:ext cx="3988353" cy="4096201"/>
          </a:xfrm>
          <a:prstGeom prst="rect">
            <a:avLst/>
          </a:prstGeom>
        </p:spPr>
      </p:pic>
      <p:sp>
        <p:nvSpPr>
          <p:cNvPr id="460" name="Google Shape;460;p41">
            <a:extLst>
              <a:ext uri="{FF2B5EF4-FFF2-40B4-BE49-F238E27FC236}">
                <a16:creationId xmlns:a16="http://schemas.microsoft.com/office/drawing/2014/main" id="{39D82243-615D-4E98-1172-132144D13870}"/>
              </a:ext>
            </a:extLst>
          </p:cNvPr>
          <p:cNvSpPr/>
          <p:nvPr/>
        </p:nvSpPr>
        <p:spPr>
          <a:xfrm rot="10800000">
            <a:off x="3662850" y="667575"/>
            <a:ext cx="717000" cy="7185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1">
            <a:extLst>
              <a:ext uri="{FF2B5EF4-FFF2-40B4-BE49-F238E27FC236}">
                <a16:creationId xmlns:a16="http://schemas.microsoft.com/office/drawing/2014/main" id="{3E73D788-0224-4791-E61A-FC2E2CCE09EE}"/>
              </a:ext>
            </a:extLst>
          </p:cNvPr>
          <p:cNvSpPr/>
          <p:nvPr/>
        </p:nvSpPr>
        <p:spPr>
          <a:xfrm rot="10800000">
            <a:off x="-195800" y="3860625"/>
            <a:ext cx="942900" cy="9453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9958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78">
          <a:extLst>
            <a:ext uri="{FF2B5EF4-FFF2-40B4-BE49-F238E27FC236}">
              <a16:creationId xmlns:a16="http://schemas.microsoft.com/office/drawing/2014/main" id="{D343E21B-C359-B18B-0592-744E335554EC}"/>
            </a:ext>
          </a:extLst>
        </p:cNvPr>
        <p:cNvGrpSpPr/>
        <p:nvPr/>
      </p:nvGrpSpPr>
      <p:grpSpPr>
        <a:xfrm>
          <a:off x="0" y="0"/>
          <a:ext cx="0" cy="0"/>
          <a:chOff x="0" y="0"/>
          <a:chExt cx="0" cy="0"/>
        </a:xfrm>
      </p:grpSpPr>
      <p:sp>
        <p:nvSpPr>
          <p:cNvPr id="679" name="Google Shape;679;p49">
            <a:extLst>
              <a:ext uri="{FF2B5EF4-FFF2-40B4-BE49-F238E27FC236}">
                <a16:creationId xmlns:a16="http://schemas.microsoft.com/office/drawing/2014/main" id="{48D974E6-894E-AE23-8D33-0B757F6ED7D3}"/>
              </a:ext>
            </a:extLst>
          </p:cNvPr>
          <p:cNvSpPr txBox="1">
            <a:spLocks noGrp="1"/>
          </p:cNvSpPr>
          <p:nvPr>
            <p:ph type="title"/>
          </p:nvPr>
        </p:nvSpPr>
        <p:spPr>
          <a:xfrm>
            <a:off x="2642550" y="1515300"/>
            <a:ext cx="3858900" cy="211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Questions </a:t>
            </a:r>
            <a:r>
              <a:rPr lang="en" dirty="0">
                <a:solidFill>
                  <a:schemeClr val="dk1"/>
                </a:solidFill>
              </a:rPr>
              <a:t>&amp; Answers</a:t>
            </a:r>
            <a:endParaRPr sz="600" dirty="0">
              <a:solidFill>
                <a:schemeClr val="dk1"/>
              </a:solidFill>
            </a:endParaRPr>
          </a:p>
        </p:txBody>
      </p:sp>
      <p:sp>
        <p:nvSpPr>
          <p:cNvPr id="680" name="Google Shape;680;p49">
            <a:extLst>
              <a:ext uri="{FF2B5EF4-FFF2-40B4-BE49-F238E27FC236}">
                <a16:creationId xmlns:a16="http://schemas.microsoft.com/office/drawing/2014/main" id="{CEFC1507-9327-A1C1-8CD2-DEB53EA7C4AC}"/>
              </a:ext>
            </a:extLst>
          </p:cNvPr>
          <p:cNvSpPr/>
          <p:nvPr/>
        </p:nvSpPr>
        <p:spPr>
          <a:xfrm rot="10800000">
            <a:off x="7291775" y="368300"/>
            <a:ext cx="942900" cy="9453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9">
            <a:extLst>
              <a:ext uri="{FF2B5EF4-FFF2-40B4-BE49-F238E27FC236}">
                <a16:creationId xmlns:a16="http://schemas.microsoft.com/office/drawing/2014/main" id="{F6032473-7543-52E4-E04B-B942E3FE2035}"/>
              </a:ext>
            </a:extLst>
          </p:cNvPr>
          <p:cNvSpPr/>
          <p:nvPr/>
        </p:nvSpPr>
        <p:spPr>
          <a:xfrm rot="10800000">
            <a:off x="750925" y="3933975"/>
            <a:ext cx="751200" cy="7530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71218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37"/>
          <p:cNvSpPr txBox="1">
            <a:spLocks noGrp="1"/>
          </p:cNvSpPr>
          <p:nvPr>
            <p:ph type="title"/>
          </p:nvPr>
        </p:nvSpPr>
        <p:spPr>
          <a:xfrm>
            <a:off x="588971" y="883978"/>
            <a:ext cx="4274122" cy="76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dirty="0"/>
              <a:t>Chinese Calligraphy</a:t>
            </a:r>
            <a:br>
              <a:rPr lang="en" sz="3200" dirty="0"/>
            </a:br>
            <a:r>
              <a:rPr lang="en" sz="2800" dirty="0">
                <a:solidFill>
                  <a:schemeClr val="bg1">
                    <a:lumMod val="25000"/>
                  </a:schemeClr>
                </a:solidFill>
              </a:rPr>
              <a:t>is an ancient art form</a:t>
            </a:r>
            <a:endParaRPr sz="3200" dirty="0">
              <a:solidFill>
                <a:schemeClr val="bg1">
                  <a:lumMod val="25000"/>
                </a:schemeClr>
              </a:solidFill>
            </a:endParaRPr>
          </a:p>
        </p:txBody>
      </p:sp>
      <p:sp>
        <p:nvSpPr>
          <p:cNvPr id="388" name="Google Shape;388;p37"/>
          <p:cNvSpPr txBox="1">
            <a:spLocks noGrp="1"/>
          </p:cNvSpPr>
          <p:nvPr>
            <p:ph type="subTitle" idx="1"/>
          </p:nvPr>
        </p:nvSpPr>
        <p:spPr>
          <a:xfrm>
            <a:off x="770728" y="1598481"/>
            <a:ext cx="4274121" cy="2897803"/>
          </a:xfrm>
          <a:prstGeom prst="rect">
            <a:avLst/>
          </a:prstGeom>
        </p:spPr>
        <p:txBody>
          <a:bodyPr spcFirstLastPara="1" wrap="square" lIns="91425" tIns="91425" rIns="91425" bIns="91425" anchor="t" anchorCtr="0">
            <a:noAutofit/>
          </a:bodyPr>
          <a:lstStyle/>
          <a:p>
            <a:pPr marL="0" lvl="0" indent="0" algn="l" eaLnBrk="0" fontAlgn="base" hangingPunct="0">
              <a:spcBef>
                <a:spcPct val="0"/>
              </a:spcBef>
              <a:spcAft>
                <a:spcPct val="0"/>
              </a:spcAft>
              <a:buClrTx/>
              <a:buSzTx/>
              <a:buFontTx/>
              <a:buChar char="•"/>
            </a:pPr>
            <a:r>
              <a:rPr lang="en-US" altLang="en-US" b="1" dirty="0">
                <a:solidFill>
                  <a:schemeClr val="tx1"/>
                </a:solidFill>
                <a:latin typeface="Arial" panose="020B0604020202020204" pitchFamily="34" charset="0"/>
              </a:rPr>
              <a:t> Cultural Heritage:</a:t>
            </a:r>
            <a:r>
              <a:rPr lang="en-US" altLang="en-US" dirty="0">
                <a:solidFill>
                  <a:schemeClr val="tx1"/>
                </a:solidFill>
                <a:latin typeface="Arial" panose="020B0604020202020204" pitchFamily="34" charset="0"/>
              </a:rPr>
              <a:t> </a:t>
            </a:r>
          </a:p>
          <a:p>
            <a:pPr marL="457200" lvl="1" indent="0" algn="l" eaLnBrk="0" fontAlgn="base" hangingPunct="0">
              <a:spcBef>
                <a:spcPct val="0"/>
              </a:spcBef>
              <a:spcAft>
                <a:spcPct val="0"/>
              </a:spcAft>
              <a:buClrTx/>
              <a:buSzTx/>
              <a:buFontTx/>
              <a:buChar char="•"/>
            </a:pPr>
            <a:r>
              <a:rPr lang="en-US" altLang="en-US" sz="1600" dirty="0">
                <a:solidFill>
                  <a:schemeClr val="tx1"/>
                </a:solidFill>
                <a:latin typeface="Arial" panose="020B0604020202020204" pitchFamily="34" charset="0"/>
              </a:rPr>
              <a:t> Practiced for thousands of years </a:t>
            </a:r>
          </a:p>
          <a:p>
            <a:pPr marL="0" lvl="0" indent="0" algn="l" eaLnBrk="0" fontAlgn="base" hangingPunct="0">
              <a:spcBef>
                <a:spcPct val="0"/>
              </a:spcBef>
              <a:spcAft>
                <a:spcPct val="0"/>
              </a:spcAft>
              <a:buClrTx/>
              <a:buSzTx/>
              <a:buFontTx/>
              <a:buChar char="•"/>
            </a:pPr>
            <a:r>
              <a:rPr lang="en-US" altLang="en-US" b="1" dirty="0">
                <a:solidFill>
                  <a:schemeClr val="tx1"/>
                </a:solidFill>
                <a:latin typeface="Arial" panose="020B0604020202020204" pitchFamily="34" charset="0"/>
              </a:rPr>
              <a:t> Artistic Process:</a:t>
            </a:r>
            <a:r>
              <a:rPr lang="en-US" altLang="en-US" dirty="0">
                <a:solidFill>
                  <a:schemeClr val="tx1"/>
                </a:solidFill>
                <a:latin typeface="Arial" panose="020B0604020202020204" pitchFamily="34" charset="0"/>
              </a:rPr>
              <a:t> </a:t>
            </a:r>
          </a:p>
          <a:p>
            <a:pPr marL="457200" lvl="1" indent="0" algn="l" eaLnBrk="0" fontAlgn="base" hangingPunct="0">
              <a:spcBef>
                <a:spcPct val="0"/>
              </a:spcBef>
              <a:spcAft>
                <a:spcPct val="0"/>
              </a:spcAft>
              <a:buClrTx/>
              <a:buSzTx/>
              <a:buFontTx/>
              <a:buChar char="•"/>
            </a:pPr>
            <a:r>
              <a:rPr lang="en-US" altLang="en-US" sz="1600" dirty="0">
                <a:solidFill>
                  <a:schemeClr val="tx1"/>
                </a:solidFill>
                <a:latin typeface="Arial" panose="020B0604020202020204" pitchFamily="34" charset="0"/>
              </a:rPr>
              <a:t> Involves correct depiction of strokes and brush dynamics. </a:t>
            </a:r>
          </a:p>
          <a:p>
            <a:pPr marL="0" lvl="0" indent="0" algn="l" eaLnBrk="0" fontAlgn="base" hangingPunct="0">
              <a:spcBef>
                <a:spcPct val="0"/>
              </a:spcBef>
              <a:spcAft>
                <a:spcPct val="0"/>
              </a:spcAft>
              <a:buClrTx/>
              <a:buSzTx/>
              <a:buFontTx/>
              <a:buChar char="•"/>
            </a:pPr>
            <a:r>
              <a:rPr lang="en-US" altLang="en-US" b="1" dirty="0">
                <a:solidFill>
                  <a:schemeClr val="tx1"/>
                </a:solidFill>
                <a:latin typeface="Arial" panose="020B0604020202020204" pitchFamily="34" charset="0"/>
              </a:rPr>
              <a:t> Artistic Intent:</a:t>
            </a:r>
            <a:r>
              <a:rPr lang="en-US" altLang="en-US" dirty="0">
                <a:solidFill>
                  <a:schemeClr val="tx1"/>
                </a:solidFill>
                <a:latin typeface="Arial" panose="020B0604020202020204" pitchFamily="34" charset="0"/>
              </a:rPr>
              <a:t> </a:t>
            </a:r>
          </a:p>
          <a:p>
            <a:pPr marL="457200" lvl="1" indent="0" algn="l" eaLnBrk="0" fontAlgn="base" hangingPunct="0">
              <a:spcBef>
                <a:spcPct val="0"/>
              </a:spcBef>
              <a:spcAft>
                <a:spcPct val="0"/>
              </a:spcAft>
              <a:buClrTx/>
              <a:buSzTx/>
              <a:buFontTx/>
              <a:buChar char="•"/>
            </a:pPr>
            <a:r>
              <a:rPr lang="en-US" altLang="en-US" sz="1600" dirty="0">
                <a:solidFill>
                  <a:schemeClr val="tx1"/>
                </a:solidFill>
                <a:latin typeface="Arial" panose="020B0604020202020204" pitchFamily="34" charset="0"/>
              </a:rPr>
              <a:t> Each stroke conveys emotion and meaning. </a:t>
            </a:r>
            <a:endParaRPr lang="en-US" altLang="en-US" dirty="0">
              <a:solidFill>
                <a:schemeClr val="tx1"/>
              </a:solidFill>
              <a:latin typeface="Arial" panose="020B0604020202020204" pitchFamily="34" charset="0"/>
            </a:endParaRPr>
          </a:p>
        </p:txBody>
      </p:sp>
      <p:pic>
        <p:nvPicPr>
          <p:cNvPr id="389" name="Google Shape;389;p37"/>
          <p:cNvPicPr preferRelativeResize="0">
            <a:picLocks noGrp="1"/>
          </p:cNvPicPr>
          <p:nvPr>
            <p:ph type="pic" idx="2"/>
          </p:nvPr>
        </p:nvPicPr>
        <p:blipFill rotWithShape="1">
          <a:blip r:embed="rId3">
            <a:alphaModFix/>
          </a:blip>
          <a:srcRect t="-240" r="52626" b="240"/>
          <a:stretch/>
        </p:blipFill>
        <p:spPr>
          <a:xfrm>
            <a:off x="5186350" y="208475"/>
            <a:ext cx="3965373" cy="4712573"/>
          </a:xfrm>
          <a:prstGeom prst="rect">
            <a:avLst/>
          </a:prstGeom>
        </p:spPr>
      </p:pic>
      <p:sp>
        <p:nvSpPr>
          <p:cNvPr id="390" name="Google Shape;390;p37"/>
          <p:cNvSpPr/>
          <p:nvPr/>
        </p:nvSpPr>
        <p:spPr>
          <a:xfrm rot="10800000" flipH="1">
            <a:off x="4863093" y="577050"/>
            <a:ext cx="955500" cy="9567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7"/>
          <p:cNvSpPr/>
          <p:nvPr/>
        </p:nvSpPr>
        <p:spPr>
          <a:xfrm rot="10800000" flipH="1">
            <a:off x="7234272" y="4067000"/>
            <a:ext cx="1447500" cy="14493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pic>
        <p:nvPicPr>
          <p:cNvPr id="398" name="Google Shape;398;p38"/>
          <p:cNvPicPr preferRelativeResize="0">
            <a:picLocks noGrp="1"/>
          </p:cNvPicPr>
          <p:nvPr>
            <p:ph type="pic" idx="3"/>
          </p:nvPr>
        </p:nvPicPr>
        <p:blipFill rotWithShape="1">
          <a:blip r:embed="rId3">
            <a:alphaModFix/>
          </a:blip>
          <a:srcRect l="1531" r="1541"/>
          <a:stretch/>
        </p:blipFill>
        <p:spPr>
          <a:xfrm>
            <a:off x="0" y="0"/>
            <a:ext cx="3354743" cy="5143500"/>
          </a:xfrm>
          <a:prstGeom prst="rect">
            <a:avLst/>
          </a:prstGeom>
        </p:spPr>
      </p:pic>
      <p:sp>
        <p:nvSpPr>
          <p:cNvPr id="399" name="Google Shape;399;p38"/>
          <p:cNvSpPr/>
          <p:nvPr/>
        </p:nvSpPr>
        <p:spPr>
          <a:xfrm>
            <a:off x="-486425" y="3984950"/>
            <a:ext cx="1352100" cy="13521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8"/>
          <p:cNvSpPr/>
          <p:nvPr/>
        </p:nvSpPr>
        <p:spPr>
          <a:xfrm rot="10800000" flipH="1">
            <a:off x="3007493" y="-142575"/>
            <a:ext cx="955500" cy="9567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47;p53">
            <a:extLst>
              <a:ext uri="{FF2B5EF4-FFF2-40B4-BE49-F238E27FC236}">
                <a16:creationId xmlns:a16="http://schemas.microsoft.com/office/drawing/2014/main" id="{CCC38126-A738-2FF9-E166-C20896E95BCA}"/>
              </a:ext>
            </a:extLst>
          </p:cNvPr>
          <p:cNvSpPr txBox="1">
            <a:spLocks/>
          </p:cNvSpPr>
          <p:nvPr/>
        </p:nvSpPr>
        <p:spPr>
          <a:xfrm>
            <a:off x="3078861" y="109240"/>
            <a:ext cx="6065139" cy="12594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altLang="zh-CN" sz="3200" dirty="0">
                <a:solidFill>
                  <a:schemeClr val="tx1"/>
                </a:solidFill>
                <a:latin typeface="Skranji"/>
                <a:sym typeface="Skranji"/>
              </a:rPr>
              <a:t>C</a:t>
            </a:r>
            <a:r>
              <a:rPr lang="en-US" altLang="zh-CN" sz="3200" dirty="0" err="1">
                <a:solidFill>
                  <a:schemeClr val="tx1"/>
                </a:solidFill>
                <a:latin typeface="Skranji"/>
                <a:sym typeface="Skranji"/>
              </a:rPr>
              <a:t>hallenges</a:t>
            </a:r>
            <a:r>
              <a:rPr lang="en-US" altLang="zh-CN" sz="3200" dirty="0">
                <a:solidFill>
                  <a:schemeClr val="tx1"/>
                </a:solidFill>
                <a:latin typeface="Skranji"/>
                <a:sym typeface="Skranji"/>
              </a:rPr>
              <a:t> of</a:t>
            </a:r>
          </a:p>
          <a:p>
            <a:pPr algn="ctr"/>
            <a:r>
              <a:rPr lang="en-US" sz="4000" dirty="0">
                <a:solidFill>
                  <a:srgbClr val="BB1F1F"/>
                </a:solidFill>
                <a:latin typeface="Skranji"/>
                <a:sym typeface="Skranji"/>
              </a:rPr>
              <a:t>Robot Calligraphy</a:t>
            </a:r>
            <a:endParaRPr lang="en" dirty="0"/>
          </a:p>
        </p:txBody>
      </p:sp>
      <p:sp>
        <p:nvSpPr>
          <p:cNvPr id="17" name="TextBox 16">
            <a:extLst>
              <a:ext uri="{FF2B5EF4-FFF2-40B4-BE49-F238E27FC236}">
                <a16:creationId xmlns:a16="http://schemas.microsoft.com/office/drawing/2014/main" id="{7634E807-6A1A-09C8-4025-40EDE00E4956}"/>
              </a:ext>
            </a:extLst>
          </p:cNvPr>
          <p:cNvSpPr txBox="1"/>
          <p:nvPr/>
        </p:nvSpPr>
        <p:spPr>
          <a:xfrm>
            <a:off x="3858535" y="1333696"/>
            <a:ext cx="4365241" cy="3046988"/>
          </a:xfrm>
          <a:prstGeom prst="rect">
            <a:avLst/>
          </a:prstGeom>
          <a:noFill/>
        </p:spPr>
        <p:txBody>
          <a:bodyPr wrap="square">
            <a:spAutoFit/>
          </a:bodyPr>
          <a:lstStyle/>
          <a:p>
            <a:pPr>
              <a:buFont typeface="Arial" panose="020B0604020202020204" pitchFamily="34" charset="0"/>
              <a:buChar char="•"/>
            </a:pPr>
            <a:r>
              <a:rPr lang="en-US" sz="1600" b="1" dirty="0"/>
              <a:t> Precision:</a:t>
            </a:r>
            <a:r>
              <a:rPr lang="en-US" sz="1600" dirty="0"/>
              <a:t> </a:t>
            </a:r>
          </a:p>
          <a:p>
            <a:pPr marL="742950" lvl="1" indent="-285750">
              <a:buFont typeface="Arial" panose="020B0604020202020204" pitchFamily="34" charset="0"/>
              <a:buChar char="•"/>
            </a:pPr>
            <a:r>
              <a:rPr lang="en-US" sz="1600" dirty="0"/>
              <a:t>Achieving human-like accuracy in strokes.</a:t>
            </a:r>
          </a:p>
          <a:p>
            <a:pPr>
              <a:buFont typeface="Arial" panose="020B0604020202020204" pitchFamily="34" charset="0"/>
              <a:buChar char="•"/>
            </a:pPr>
            <a:r>
              <a:rPr lang="en-US" sz="1600" b="1" dirty="0"/>
              <a:t> Brush Dynamics:</a:t>
            </a:r>
            <a:r>
              <a:rPr lang="en-US" sz="1600" dirty="0"/>
              <a:t> </a:t>
            </a:r>
          </a:p>
          <a:p>
            <a:pPr marL="742950" lvl="1" indent="-285750">
              <a:buFont typeface="Arial" panose="020B0604020202020204" pitchFamily="34" charset="0"/>
              <a:buChar char="•"/>
            </a:pPr>
            <a:r>
              <a:rPr lang="en-US" sz="1600" dirty="0"/>
              <a:t>Mimicking pressure, angle, and speed control.</a:t>
            </a:r>
          </a:p>
          <a:p>
            <a:pPr>
              <a:buFont typeface="Arial" panose="020B0604020202020204" pitchFamily="34" charset="0"/>
              <a:buChar char="•"/>
            </a:pPr>
            <a:r>
              <a:rPr lang="en-US" sz="1600" b="1" dirty="0"/>
              <a:t> Artistic Quality:</a:t>
            </a:r>
            <a:r>
              <a:rPr lang="en-US" sz="1600" dirty="0"/>
              <a:t> </a:t>
            </a:r>
          </a:p>
          <a:p>
            <a:pPr marL="742950" lvl="1" indent="-285750">
              <a:buFont typeface="Arial" panose="020B0604020202020204" pitchFamily="34" charset="0"/>
              <a:buChar char="•"/>
            </a:pPr>
            <a:r>
              <a:rPr lang="en-US" sz="1600" dirty="0"/>
              <a:t>Maintaining high levels of artistic expression.</a:t>
            </a:r>
          </a:p>
          <a:p>
            <a:pPr>
              <a:buFont typeface="Arial" panose="020B0604020202020204" pitchFamily="34" charset="0"/>
              <a:buChar char="•"/>
            </a:pPr>
            <a:r>
              <a:rPr lang="en-US" sz="1600" b="1" dirty="0"/>
              <a:t> Significant Hurdle:</a:t>
            </a:r>
            <a:r>
              <a:rPr lang="en-US" sz="1600" dirty="0"/>
              <a:t> </a:t>
            </a:r>
          </a:p>
          <a:p>
            <a:pPr marL="742950" lvl="1" indent="-285750">
              <a:buFont typeface="Arial" panose="020B0604020202020204" pitchFamily="34" charset="0"/>
              <a:buChar char="•"/>
            </a:pPr>
            <a:r>
              <a:rPr lang="en-US" sz="1600" dirty="0"/>
              <a:t>Bridging human artistry and robotic capabilities.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99">
          <a:extLst>
            <a:ext uri="{FF2B5EF4-FFF2-40B4-BE49-F238E27FC236}">
              <a16:creationId xmlns:a16="http://schemas.microsoft.com/office/drawing/2014/main" id="{553D7D9F-B093-05CB-BBEF-EC4DE7D6FB7F}"/>
            </a:ext>
          </a:extLst>
        </p:cNvPr>
        <p:cNvGrpSpPr/>
        <p:nvPr/>
      </p:nvGrpSpPr>
      <p:grpSpPr>
        <a:xfrm>
          <a:off x="0" y="0"/>
          <a:ext cx="0" cy="0"/>
          <a:chOff x="0" y="0"/>
          <a:chExt cx="0" cy="0"/>
        </a:xfrm>
      </p:grpSpPr>
      <p:grpSp>
        <p:nvGrpSpPr>
          <p:cNvPr id="2" name="Google Shape;4914;p76">
            <a:extLst>
              <a:ext uri="{FF2B5EF4-FFF2-40B4-BE49-F238E27FC236}">
                <a16:creationId xmlns:a16="http://schemas.microsoft.com/office/drawing/2014/main" id="{0EDDBD09-F51D-5153-4D0F-10FA7E4B1910}"/>
              </a:ext>
            </a:extLst>
          </p:cNvPr>
          <p:cNvGrpSpPr/>
          <p:nvPr/>
        </p:nvGrpSpPr>
        <p:grpSpPr>
          <a:xfrm>
            <a:off x="1016055" y="945996"/>
            <a:ext cx="7268136" cy="3729018"/>
            <a:chOff x="238125" y="1335475"/>
            <a:chExt cx="5418735" cy="3034175"/>
          </a:xfrm>
        </p:grpSpPr>
        <p:sp>
          <p:nvSpPr>
            <p:cNvPr id="6" name="Google Shape;4915;p76">
              <a:extLst>
                <a:ext uri="{FF2B5EF4-FFF2-40B4-BE49-F238E27FC236}">
                  <a16:creationId xmlns:a16="http://schemas.microsoft.com/office/drawing/2014/main" id="{1CE00831-3644-14C9-F6F5-7FEC58E2F5D4}"/>
                </a:ext>
              </a:extLst>
            </p:cNvPr>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FFDCDC"/>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7" name="Google Shape;4916;p76">
              <a:extLst>
                <a:ext uri="{FF2B5EF4-FFF2-40B4-BE49-F238E27FC236}">
                  <a16:creationId xmlns:a16="http://schemas.microsoft.com/office/drawing/2014/main" id="{7F3A4A87-BEE4-B776-AD65-3AD6D3B9CDCA}"/>
                </a:ext>
              </a:extLst>
            </p:cNvPr>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FFF0C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8" name="Google Shape;4917;p76">
              <a:extLst>
                <a:ext uri="{FF2B5EF4-FFF2-40B4-BE49-F238E27FC236}">
                  <a16:creationId xmlns:a16="http://schemas.microsoft.com/office/drawing/2014/main" id="{BC555F84-57C2-88F9-1B2D-DE13863B0EA2}"/>
                </a:ext>
              </a:extLst>
            </p:cNvPr>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C9F2D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
        <p:nvSpPr>
          <p:cNvPr id="800" name="Google Shape;800;p57">
            <a:extLst>
              <a:ext uri="{FF2B5EF4-FFF2-40B4-BE49-F238E27FC236}">
                <a16:creationId xmlns:a16="http://schemas.microsoft.com/office/drawing/2014/main" id="{2030310B-5708-3802-2F2B-446133DA5D32}"/>
              </a:ext>
            </a:extLst>
          </p:cNvPr>
          <p:cNvSpPr txBox="1">
            <a:spLocks noGrp="1"/>
          </p:cNvSpPr>
          <p:nvPr>
            <p:ph type="title"/>
          </p:nvPr>
        </p:nvSpPr>
        <p:spPr>
          <a:xfrm>
            <a:off x="712961" y="121662"/>
            <a:ext cx="7717500" cy="56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Overview</a:t>
            </a:r>
            <a:endParaRPr dirty="0"/>
          </a:p>
        </p:txBody>
      </p:sp>
      <p:pic>
        <p:nvPicPr>
          <p:cNvPr id="4" name="Picture 3">
            <a:extLst>
              <a:ext uri="{FF2B5EF4-FFF2-40B4-BE49-F238E27FC236}">
                <a16:creationId xmlns:a16="http://schemas.microsoft.com/office/drawing/2014/main" id="{2B9CC5BA-6245-46B7-DFCC-F4552F5236A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74361" y="1584896"/>
            <a:ext cx="1679133" cy="1257671"/>
          </a:xfrm>
          <a:prstGeom prst="rect">
            <a:avLst/>
          </a:prstGeom>
          <a:solidFill>
            <a:schemeClr val="bg1"/>
          </a:solidFill>
        </p:spPr>
      </p:pic>
      <p:pic>
        <p:nvPicPr>
          <p:cNvPr id="5" name="Picture 4">
            <a:extLst>
              <a:ext uri="{FF2B5EF4-FFF2-40B4-BE49-F238E27FC236}">
                <a16:creationId xmlns:a16="http://schemas.microsoft.com/office/drawing/2014/main" id="{A4A7F1C0-6558-1E13-9A63-8095E901371A}"/>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3848" t="5607" r="14203" b="3967"/>
          <a:stretch/>
        </p:blipFill>
        <p:spPr bwMode="auto">
          <a:xfrm>
            <a:off x="6053768" y="1422353"/>
            <a:ext cx="1639094" cy="1644766"/>
          </a:xfrm>
          <a:prstGeom prst="rect">
            <a:avLst/>
          </a:prstGeom>
          <a:ln>
            <a:noFill/>
          </a:ln>
          <a:extLst>
            <a:ext uri="{53640926-AAD7-44D8-BBD7-CCE9431645EC}">
              <a14:shadowObscured xmlns:a14="http://schemas.microsoft.com/office/drawing/2010/main"/>
            </a:ext>
          </a:extLst>
        </p:spPr>
      </p:pic>
      <p:pic>
        <p:nvPicPr>
          <p:cNvPr id="1026" name="Picture 2" descr="ChatGpt Recruiting">
            <a:extLst>
              <a:ext uri="{FF2B5EF4-FFF2-40B4-BE49-F238E27FC236}">
                <a16:creationId xmlns:a16="http://schemas.microsoft.com/office/drawing/2014/main" id="{B1ABE7DF-8289-3043-01CD-133433C3065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2092" t="10277" r="19493" b="15259"/>
          <a:stretch>
            <a:fillRect/>
          </a:stretch>
        </p:blipFill>
        <p:spPr bwMode="auto">
          <a:xfrm>
            <a:off x="1469466" y="1584896"/>
            <a:ext cx="1468739" cy="1138947"/>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804;p57">
            <a:extLst>
              <a:ext uri="{FF2B5EF4-FFF2-40B4-BE49-F238E27FC236}">
                <a16:creationId xmlns:a16="http://schemas.microsoft.com/office/drawing/2014/main" id="{A48D52C0-4930-3430-B9D4-EC7C97E20A2F}"/>
              </a:ext>
            </a:extLst>
          </p:cNvPr>
          <p:cNvSpPr txBox="1"/>
          <p:nvPr/>
        </p:nvSpPr>
        <p:spPr>
          <a:xfrm>
            <a:off x="1016055" y="946975"/>
            <a:ext cx="2304651" cy="47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solidFill>
                  <a:schemeClr val="dk1"/>
                </a:solidFill>
                <a:latin typeface="Skranji"/>
                <a:ea typeface="Skranji"/>
                <a:cs typeface="Skranji"/>
                <a:sym typeface="Skranji"/>
              </a:rPr>
              <a:t>AI-Driven</a:t>
            </a:r>
          </a:p>
        </p:txBody>
      </p:sp>
      <p:sp>
        <p:nvSpPr>
          <p:cNvPr id="10" name="Google Shape;804;p57">
            <a:extLst>
              <a:ext uri="{FF2B5EF4-FFF2-40B4-BE49-F238E27FC236}">
                <a16:creationId xmlns:a16="http://schemas.microsoft.com/office/drawing/2014/main" id="{C740E292-311D-5635-5A79-B7F37AFD2740}"/>
              </a:ext>
            </a:extLst>
          </p:cNvPr>
          <p:cNvSpPr txBox="1"/>
          <p:nvPr/>
        </p:nvSpPr>
        <p:spPr>
          <a:xfrm>
            <a:off x="3320706" y="945871"/>
            <a:ext cx="2304651" cy="47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solidFill>
                  <a:schemeClr val="dk1"/>
                </a:solidFill>
                <a:latin typeface="Skranji"/>
                <a:ea typeface="Skranji"/>
                <a:cs typeface="Skranji"/>
                <a:sym typeface="Skranji"/>
              </a:rPr>
              <a:t>3D Path Planning</a:t>
            </a:r>
          </a:p>
        </p:txBody>
      </p:sp>
      <p:sp>
        <p:nvSpPr>
          <p:cNvPr id="13" name="Google Shape;804;p57">
            <a:extLst>
              <a:ext uri="{FF2B5EF4-FFF2-40B4-BE49-F238E27FC236}">
                <a16:creationId xmlns:a16="http://schemas.microsoft.com/office/drawing/2014/main" id="{52078AD4-96A7-CF56-349C-62B414214D88}"/>
              </a:ext>
            </a:extLst>
          </p:cNvPr>
          <p:cNvSpPr txBox="1"/>
          <p:nvPr/>
        </p:nvSpPr>
        <p:spPr>
          <a:xfrm>
            <a:off x="5616652" y="963925"/>
            <a:ext cx="2304651" cy="47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solidFill>
                  <a:schemeClr val="dk1"/>
                </a:solidFill>
                <a:latin typeface="Skranji"/>
                <a:ea typeface="Skranji"/>
                <a:cs typeface="Skranji"/>
                <a:sym typeface="Skranji"/>
              </a:rPr>
              <a:t>Robot Calligraphy</a:t>
            </a:r>
          </a:p>
        </p:txBody>
      </p:sp>
      <p:sp>
        <p:nvSpPr>
          <p:cNvPr id="14" name="Google Shape;804;p57">
            <a:extLst>
              <a:ext uri="{FF2B5EF4-FFF2-40B4-BE49-F238E27FC236}">
                <a16:creationId xmlns:a16="http://schemas.microsoft.com/office/drawing/2014/main" id="{EA281685-549C-4A99-E84D-8E7A1EBA9D3E}"/>
              </a:ext>
            </a:extLst>
          </p:cNvPr>
          <p:cNvSpPr txBox="1"/>
          <p:nvPr/>
        </p:nvSpPr>
        <p:spPr>
          <a:xfrm>
            <a:off x="1111688" y="3258788"/>
            <a:ext cx="2304651" cy="98534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solidFill>
                  <a:schemeClr val="dk1"/>
                </a:solidFill>
                <a:latin typeface="Skranji"/>
                <a:ea typeface="Skranji"/>
                <a:cs typeface="Skranji"/>
                <a:sym typeface="Skranji"/>
              </a:rPr>
              <a:t>LLM Generate </a:t>
            </a:r>
          </a:p>
          <a:p>
            <a:pPr marL="0" lvl="0" indent="0" algn="ctr" rtl="0">
              <a:spcBef>
                <a:spcPts val="0"/>
              </a:spcBef>
              <a:spcAft>
                <a:spcPts val="0"/>
              </a:spcAft>
              <a:buNone/>
            </a:pPr>
            <a:r>
              <a:rPr lang="en-US" sz="2000" dirty="0">
                <a:solidFill>
                  <a:schemeClr val="dk1"/>
                </a:solidFill>
                <a:latin typeface="Skranji"/>
                <a:ea typeface="Skranji"/>
                <a:cs typeface="Skranji"/>
                <a:sym typeface="Skranji"/>
              </a:rPr>
              <a:t>4 Chinese Characters Idioms</a:t>
            </a:r>
          </a:p>
          <a:p>
            <a:pPr marL="0" lvl="0" indent="0" algn="ctr" rtl="0">
              <a:spcBef>
                <a:spcPts val="0"/>
              </a:spcBef>
              <a:spcAft>
                <a:spcPts val="0"/>
              </a:spcAft>
              <a:buNone/>
            </a:pPr>
            <a:r>
              <a:rPr lang="en-US" sz="2000" dirty="0">
                <a:solidFill>
                  <a:schemeClr val="dk1"/>
                </a:solidFill>
                <a:latin typeface="Skranji"/>
                <a:ea typeface="Skranji"/>
                <a:cs typeface="Skranji"/>
                <a:sym typeface="Skranji"/>
              </a:rPr>
              <a:t>(</a:t>
            </a:r>
            <a:r>
              <a:rPr lang="zh-CN" altLang="en-US" sz="2000" dirty="0">
                <a:solidFill>
                  <a:schemeClr val="dk1"/>
                </a:solidFill>
                <a:latin typeface="+mj-lt"/>
                <a:ea typeface="Skranji"/>
                <a:cs typeface="Skranji"/>
                <a:sym typeface="Skranji"/>
              </a:rPr>
              <a:t>四字揮春</a:t>
            </a:r>
            <a:r>
              <a:rPr lang="en-US" altLang="zh-CN" sz="2000" dirty="0">
                <a:solidFill>
                  <a:schemeClr val="dk1"/>
                </a:solidFill>
                <a:latin typeface="Skranji"/>
                <a:ea typeface="Skranji"/>
                <a:cs typeface="Skranji"/>
                <a:sym typeface="Skranji"/>
              </a:rPr>
              <a:t>)</a:t>
            </a:r>
            <a:endParaRPr lang="en-US" sz="2000" dirty="0">
              <a:solidFill>
                <a:schemeClr val="dk1"/>
              </a:solidFill>
              <a:latin typeface="Skranji"/>
              <a:ea typeface="Skranji"/>
              <a:cs typeface="Skranji"/>
              <a:sym typeface="Skranji"/>
            </a:endParaRPr>
          </a:p>
        </p:txBody>
      </p:sp>
      <p:sp>
        <p:nvSpPr>
          <p:cNvPr id="16" name="Google Shape;804;p57">
            <a:extLst>
              <a:ext uri="{FF2B5EF4-FFF2-40B4-BE49-F238E27FC236}">
                <a16:creationId xmlns:a16="http://schemas.microsoft.com/office/drawing/2014/main" id="{67673210-2617-1E72-EDA2-A29E039368F6}"/>
              </a:ext>
            </a:extLst>
          </p:cNvPr>
          <p:cNvSpPr txBox="1"/>
          <p:nvPr/>
        </p:nvSpPr>
        <p:spPr>
          <a:xfrm>
            <a:off x="3320707" y="3257684"/>
            <a:ext cx="2304650" cy="113343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solidFill>
                  <a:schemeClr val="dk1"/>
                </a:solidFill>
                <a:latin typeface="Skranji"/>
                <a:ea typeface="Skranji"/>
                <a:cs typeface="Skranji"/>
                <a:sym typeface="Skranji"/>
              </a:rPr>
              <a:t>Smooth 3D Hermite Spline Trajectory</a:t>
            </a:r>
          </a:p>
        </p:txBody>
      </p:sp>
      <p:sp>
        <p:nvSpPr>
          <p:cNvPr id="17" name="Google Shape;804;p57">
            <a:extLst>
              <a:ext uri="{FF2B5EF4-FFF2-40B4-BE49-F238E27FC236}">
                <a16:creationId xmlns:a16="http://schemas.microsoft.com/office/drawing/2014/main" id="{59EB8130-8B49-0489-D13A-0A4707DC25A4}"/>
              </a:ext>
            </a:extLst>
          </p:cNvPr>
          <p:cNvSpPr txBox="1"/>
          <p:nvPr/>
        </p:nvSpPr>
        <p:spPr>
          <a:xfrm>
            <a:off x="5720990" y="3252364"/>
            <a:ext cx="2304650" cy="113343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solidFill>
                  <a:schemeClr val="dk1"/>
                </a:solidFill>
                <a:latin typeface="Skranji"/>
                <a:ea typeface="Skranji"/>
                <a:cs typeface="Skranji"/>
                <a:sym typeface="Skranji"/>
              </a:rPr>
              <a:t>Write Chinese Calligraphy with Robotic Arm </a:t>
            </a:r>
          </a:p>
        </p:txBody>
      </p:sp>
    </p:spTree>
    <p:extLst>
      <p:ext uri="{BB962C8B-B14F-4D97-AF65-F5344CB8AC3E}">
        <p14:creationId xmlns:p14="http://schemas.microsoft.com/office/powerpoint/2010/main" val="1697585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1026"/>
                                        </p:tgtEl>
                                      </p:cBhvr>
                                    </p:animEffect>
                                    <p:animScale>
                                      <p:cBhvr>
                                        <p:cTn id="7" dur="250" autoRev="1" fill="hold"/>
                                        <p:tgtEl>
                                          <p:spTgt spid="1026"/>
                                        </p:tgtEl>
                                      </p:cBhvr>
                                      <p:by x="105000" y="105000"/>
                                    </p:animScale>
                                  </p:childTnLst>
                                </p:cTn>
                              </p:par>
                              <p:par>
                                <p:cTn id="8" presetID="26" presetClass="emph" presetSubtype="0" fill="hold" grpId="0" nodeType="withEffect">
                                  <p:stCondLst>
                                    <p:cond delay="0"/>
                                  </p:stCondLst>
                                  <p:childTnLst>
                                    <p:animEffect transition="out" filter="fade">
                                      <p:cBhvr>
                                        <p:cTn id="9" dur="500" tmFilter="0, 0; .2, .5; .8, .5; 1, 0"/>
                                        <p:tgtEl>
                                          <p:spTgt spid="9"/>
                                        </p:tgtEl>
                                      </p:cBhvr>
                                    </p:animEffect>
                                    <p:animScale>
                                      <p:cBhvr>
                                        <p:cTn id="10" dur="250" autoRev="1" fill="hold"/>
                                        <p:tgtEl>
                                          <p:spTgt spid="9"/>
                                        </p:tgtEl>
                                      </p:cBhvr>
                                      <p:by x="105000" y="105000"/>
                                    </p:animScale>
                                  </p:childTnLst>
                                </p:cTn>
                              </p:par>
                              <p:par>
                                <p:cTn id="11" presetID="26" presetClass="emph" presetSubtype="0" fill="hold" grpId="0" nodeType="withEffect">
                                  <p:stCondLst>
                                    <p:cond delay="0"/>
                                  </p:stCondLst>
                                  <p:childTnLst>
                                    <p:animEffect transition="out" filter="fade">
                                      <p:cBhvr>
                                        <p:cTn id="12" dur="500" tmFilter="0, 0; .2, .5; .8, .5; 1, 0"/>
                                        <p:tgtEl>
                                          <p:spTgt spid="14"/>
                                        </p:tgtEl>
                                      </p:cBhvr>
                                    </p:animEffect>
                                    <p:animScale>
                                      <p:cBhvr>
                                        <p:cTn id="13" dur="250" autoRev="1" fill="hold"/>
                                        <p:tgtEl>
                                          <p:spTgt spid="14"/>
                                        </p:tgtEl>
                                      </p:cBhvr>
                                      <p:by x="105000" y="105000"/>
                                    </p:animScale>
                                  </p:childTnLst>
                                </p:cTn>
                              </p:par>
                            </p:childTnLst>
                          </p:cTn>
                        </p:par>
                      </p:childTnLst>
                    </p:cTn>
                  </p:par>
                  <p:par>
                    <p:cTn id="14" fill="hold">
                      <p:stCondLst>
                        <p:cond delay="indefinite"/>
                      </p:stCondLst>
                      <p:childTnLst>
                        <p:par>
                          <p:cTn id="15" fill="hold">
                            <p:stCondLst>
                              <p:cond delay="0"/>
                            </p:stCondLst>
                            <p:childTnLst>
                              <p:par>
                                <p:cTn id="16" presetID="26" presetClass="emph" presetSubtype="0" fill="hold" nodeType="clickEffect">
                                  <p:stCondLst>
                                    <p:cond delay="0"/>
                                  </p:stCondLst>
                                  <p:childTnLst>
                                    <p:animEffect transition="out" filter="fade">
                                      <p:cBhvr>
                                        <p:cTn id="17" dur="500" tmFilter="0, 0; .2, .5; .8, .5; 1, 0"/>
                                        <p:tgtEl>
                                          <p:spTgt spid="4"/>
                                        </p:tgtEl>
                                      </p:cBhvr>
                                    </p:animEffect>
                                    <p:animScale>
                                      <p:cBhvr>
                                        <p:cTn id="18" dur="250" autoRev="1" fill="hold"/>
                                        <p:tgtEl>
                                          <p:spTgt spid="4"/>
                                        </p:tgtEl>
                                      </p:cBhvr>
                                      <p:by x="105000" y="105000"/>
                                    </p:animScale>
                                  </p:childTnLst>
                                </p:cTn>
                              </p:par>
                              <p:par>
                                <p:cTn id="19" presetID="26" presetClass="emph" presetSubtype="0" fill="hold" grpId="0" nodeType="withEffect">
                                  <p:stCondLst>
                                    <p:cond delay="0"/>
                                  </p:stCondLst>
                                  <p:childTnLst>
                                    <p:animEffect transition="out" filter="fade">
                                      <p:cBhvr>
                                        <p:cTn id="20" dur="500" tmFilter="0, 0; .2, .5; .8, .5; 1, 0"/>
                                        <p:tgtEl>
                                          <p:spTgt spid="10"/>
                                        </p:tgtEl>
                                      </p:cBhvr>
                                    </p:animEffect>
                                    <p:animScale>
                                      <p:cBhvr>
                                        <p:cTn id="21" dur="250" autoRev="1" fill="hold"/>
                                        <p:tgtEl>
                                          <p:spTgt spid="10"/>
                                        </p:tgtEl>
                                      </p:cBhvr>
                                      <p:by x="105000" y="105000"/>
                                    </p:animScale>
                                  </p:childTnLst>
                                </p:cTn>
                              </p:par>
                              <p:par>
                                <p:cTn id="22" presetID="26" presetClass="emph" presetSubtype="0" fill="hold" grpId="0" nodeType="withEffect">
                                  <p:stCondLst>
                                    <p:cond delay="0"/>
                                  </p:stCondLst>
                                  <p:childTnLst>
                                    <p:animEffect transition="out" filter="fade">
                                      <p:cBhvr>
                                        <p:cTn id="23" dur="500" tmFilter="0, 0; .2, .5; .8, .5; 1, 0"/>
                                        <p:tgtEl>
                                          <p:spTgt spid="16"/>
                                        </p:tgtEl>
                                      </p:cBhvr>
                                    </p:animEffect>
                                    <p:animScale>
                                      <p:cBhvr>
                                        <p:cTn id="24" dur="250" autoRev="1" fill="hold"/>
                                        <p:tgtEl>
                                          <p:spTgt spid="16"/>
                                        </p:tgtEl>
                                      </p:cBhvr>
                                      <p:by x="105000" y="105000"/>
                                    </p:animScale>
                                  </p:childTnLst>
                                </p:cTn>
                              </p:par>
                            </p:childTnLst>
                          </p:cTn>
                        </p:par>
                      </p:childTnLst>
                    </p:cTn>
                  </p:par>
                  <p:par>
                    <p:cTn id="25" fill="hold">
                      <p:stCondLst>
                        <p:cond delay="indefinite"/>
                      </p:stCondLst>
                      <p:childTnLst>
                        <p:par>
                          <p:cTn id="26" fill="hold">
                            <p:stCondLst>
                              <p:cond delay="0"/>
                            </p:stCondLst>
                            <p:childTnLst>
                              <p:par>
                                <p:cTn id="27" presetID="26" presetClass="emph" presetSubtype="0" fill="hold" nodeType="clickEffect">
                                  <p:stCondLst>
                                    <p:cond delay="0"/>
                                  </p:stCondLst>
                                  <p:childTnLst>
                                    <p:animEffect transition="out" filter="fade">
                                      <p:cBhvr>
                                        <p:cTn id="28" dur="500" tmFilter="0, 0; .2, .5; .8, .5; 1, 0"/>
                                        <p:tgtEl>
                                          <p:spTgt spid="5"/>
                                        </p:tgtEl>
                                      </p:cBhvr>
                                    </p:animEffect>
                                    <p:animScale>
                                      <p:cBhvr>
                                        <p:cTn id="29" dur="250" autoRev="1" fill="hold"/>
                                        <p:tgtEl>
                                          <p:spTgt spid="5"/>
                                        </p:tgtEl>
                                      </p:cBhvr>
                                      <p:by x="105000" y="105000"/>
                                    </p:animScale>
                                  </p:childTnLst>
                                </p:cTn>
                              </p:par>
                              <p:par>
                                <p:cTn id="30" presetID="26" presetClass="emph" presetSubtype="0" fill="hold" grpId="0" nodeType="withEffect">
                                  <p:stCondLst>
                                    <p:cond delay="0"/>
                                  </p:stCondLst>
                                  <p:childTnLst>
                                    <p:animEffect transition="out" filter="fade">
                                      <p:cBhvr>
                                        <p:cTn id="31" dur="500" tmFilter="0, 0; .2, .5; .8, .5; 1, 0"/>
                                        <p:tgtEl>
                                          <p:spTgt spid="13"/>
                                        </p:tgtEl>
                                      </p:cBhvr>
                                    </p:animEffect>
                                    <p:animScale>
                                      <p:cBhvr>
                                        <p:cTn id="32" dur="250" autoRev="1" fill="hold"/>
                                        <p:tgtEl>
                                          <p:spTgt spid="13"/>
                                        </p:tgtEl>
                                      </p:cBhvr>
                                      <p:by x="105000" y="105000"/>
                                    </p:animScale>
                                  </p:childTnLst>
                                </p:cTn>
                              </p:par>
                              <p:par>
                                <p:cTn id="33" presetID="26" presetClass="emph" presetSubtype="0" fill="hold" grpId="0" nodeType="withEffect">
                                  <p:stCondLst>
                                    <p:cond delay="0"/>
                                  </p:stCondLst>
                                  <p:childTnLst>
                                    <p:animEffect transition="out" filter="fade">
                                      <p:cBhvr>
                                        <p:cTn id="34" dur="500" tmFilter="0, 0; .2, .5; .8, .5; 1, 0"/>
                                        <p:tgtEl>
                                          <p:spTgt spid="17"/>
                                        </p:tgtEl>
                                      </p:cBhvr>
                                    </p:animEffect>
                                    <p:animScale>
                                      <p:cBhvr>
                                        <p:cTn id="35" dur="250" autoRev="1" fill="hold"/>
                                        <p:tgtEl>
                                          <p:spTgt spid="1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3" grpId="0"/>
      <p:bldP spid="14" grpId="0"/>
      <p:bldP spid="16" grpId="0"/>
      <p:bldP spid="1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45">
          <a:extLst>
            <a:ext uri="{FF2B5EF4-FFF2-40B4-BE49-F238E27FC236}">
              <a16:creationId xmlns:a16="http://schemas.microsoft.com/office/drawing/2014/main" id="{5B314A66-84CE-7A32-0E44-35223ECAA7BD}"/>
            </a:ext>
          </a:extLst>
        </p:cNvPr>
        <p:cNvGrpSpPr/>
        <p:nvPr/>
      </p:nvGrpSpPr>
      <p:grpSpPr>
        <a:xfrm>
          <a:off x="0" y="0"/>
          <a:ext cx="0" cy="0"/>
          <a:chOff x="0" y="0"/>
          <a:chExt cx="0" cy="0"/>
        </a:xfrm>
      </p:grpSpPr>
      <p:sp>
        <p:nvSpPr>
          <p:cNvPr id="747" name="Google Shape;747;p53">
            <a:extLst>
              <a:ext uri="{FF2B5EF4-FFF2-40B4-BE49-F238E27FC236}">
                <a16:creationId xmlns:a16="http://schemas.microsoft.com/office/drawing/2014/main" id="{D5C64064-9B4F-E1A1-B2C0-3BE01D49092D}"/>
              </a:ext>
            </a:extLst>
          </p:cNvPr>
          <p:cNvSpPr txBox="1">
            <a:spLocks noGrp="1"/>
          </p:cNvSpPr>
          <p:nvPr>
            <p:ph type="title"/>
          </p:nvPr>
        </p:nvSpPr>
        <p:spPr>
          <a:xfrm>
            <a:off x="1533218" y="-59662"/>
            <a:ext cx="6065139" cy="125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kumimoji="0" lang="en" sz="4000" b="0" i="0" u="none" strike="noStrike" kern="0" cap="none" spc="0" normalizeH="0" baseline="0" noProof="0" dirty="0">
                <a:ln>
                  <a:noFill/>
                </a:ln>
                <a:solidFill>
                  <a:srgbClr val="BB1F1F"/>
                </a:solidFill>
                <a:effectLst/>
                <a:uLnTx/>
                <a:uFillTx/>
                <a:latin typeface="Skranji"/>
                <a:sym typeface="Skranji"/>
              </a:rPr>
              <a:t>Why 3D Path Planning?</a:t>
            </a:r>
            <a:endParaRPr lang="en" dirty="0"/>
          </a:p>
        </p:txBody>
      </p:sp>
      <p:sp>
        <p:nvSpPr>
          <p:cNvPr id="749" name="Google Shape;749;p53">
            <a:extLst>
              <a:ext uri="{FF2B5EF4-FFF2-40B4-BE49-F238E27FC236}">
                <a16:creationId xmlns:a16="http://schemas.microsoft.com/office/drawing/2014/main" id="{35D73698-9695-CF92-FE01-C40CD62D8FA9}"/>
              </a:ext>
            </a:extLst>
          </p:cNvPr>
          <p:cNvSpPr/>
          <p:nvPr/>
        </p:nvSpPr>
        <p:spPr>
          <a:xfrm rot="10800000">
            <a:off x="-155300" y="467625"/>
            <a:ext cx="1256400" cy="12594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3">
            <a:extLst>
              <a:ext uri="{FF2B5EF4-FFF2-40B4-BE49-F238E27FC236}">
                <a16:creationId xmlns:a16="http://schemas.microsoft.com/office/drawing/2014/main" id="{52DCF619-5E9E-0468-D082-93679285DB3A}"/>
              </a:ext>
            </a:extLst>
          </p:cNvPr>
          <p:cNvSpPr/>
          <p:nvPr/>
        </p:nvSpPr>
        <p:spPr>
          <a:xfrm rot="10800000">
            <a:off x="8123006" y="1388850"/>
            <a:ext cx="591600" cy="5928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 Placeholder 4">
            <a:extLst>
              <a:ext uri="{FF2B5EF4-FFF2-40B4-BE49-F238E27FC236}">
                <a16:creationId xmlns:a16="http://schemas.microsoft.com/office/drawing/2014/main" id="{52044E71-1AE8-5CB2-3978-0A820BED824C}"/>
              </a:ext>
            </a:extLst>
          </p:cNvPr>
          <p:cNvSpPr>
            <a:spLocks noGrp="1"/>
          </p:cNvSpPr>
          <p:nvPr>
            <p:ph type="body" idx="1"/>
          </p:nvPr>
        </p:nvSpPr>
        <p:spPr>
          <a:xfrm>
            <a:off x="1222209" y="1498425"/>
            <a:ext cx="3040825" cy="457200"/>
          </a:xfrm>
        </p:spPr>
        <p:txBody>
          <a:bodyPr/>
          <a:lstStyle/>
          <a:p>
            <a:pPr marL="139700" indent="0">
              <a:buNone/>
            </a:pPr>
            <a:r>
              <a:rPr lang="en-US" sz="1400" dirty="0"/>
              <a:t>Brush Lift Up = Thin strokes</a:t>
            </a:r>
          </a:p>
        </p:txBody>
      </p:sp>
      <p:sp>
        <p:nvSpPr>
          <p:cNvPr id="6" name="Text Placeholder 4">
            <a:extLst>
              <a:ext uri="{FF2B5EF4-FFF2-40B4-BE49-F238E27FC236}">
                <a16:creationId xmlns:a16="http://schemas.microsoft.com/office/drawing/2014/main" id="{4B44BFEC-63D6-7A08-0A7B-B978CD9EA97C}"/>
              </a:ext>
            </a:extLst>
          </p:cNvPr>
          <p:cNvSpPr txBox="1">
            <a:spLocks/>
          </p:cNvSpPr>
          <p:nvPr/>
        </p:nvSpPr>
        <p:spPr>
          <a:xfrm>
            <a:off x="4880968" y="1498425"/>
            <a:ext cx="3149507" cy="457200"/>
          </a:xfrm>
          <a:prstGeom prst="rect">
            <a:avLst/>
          </a:prstGeom>
          <a:solidFill>
            <a:schemeClr val="accent1"/>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Nunito"/>
              <a:buChar char="●"/>
              <a:defRPr sz="1600" b="0" i="0" u="none" strike="noStrike" cap="none">
                <a:solidFill>
                  <a:schemeClr val="dk1"/>
                </a:solidFill>
                <a:latin typeface="Nunito"/>
                <a:ea typeface="Nunito"/>
                <a:cs typeface="Nunito"/>
                <a:sym typeface="Nunito"/>
              </a:defRPr>
            </a:lvl1pPr>
            <a:lvl2pPr marL="914400" marR="0" lvl="1" indent="-317500" algn="ctr" rtl="0">
              <a:lnSpc>
                <a:spcPct val="100000"/>
              </a:lnSpc>
              <a:spcBef>
                <a:spcPts val="0"/>
              </a:spcBef>
              <a:spcAft>
                <a:spcPts val="0"/>
              </a:spcAft>
              <a:buClr>
                <a:schemeClr val="lt2"/>
              </a:buClr>
              <a:buSzPts val="1400"/>
              <a:buFont typeface="Nunito"/>
              <a:buChar char="○"/>
              <a:defRPr sz="1400" b="0" i="0" u="none" strike="noStrike" cap="none">
                <a:solidFill>
                  <a:schemeClr val="dk1"/>
                </a:solidFill>
                <a:latin typeface="Nunito"/>
                <a:ea typeface="Nunito"/>
                <a:cs typeface="Nunito"/>
                <a:sym typeface="Nunito"/>
              </a:defRPr>
            </a:lvl2pPr>
            <a:lvl3pPr marL="1371600" marR="0" lvl="2" indent="-317500" algn="ctr" rtl="0">
              <a:lnSpc>
                <a:spcPct val="100000"/>
              </a:lnSpc>
              <a:spcBef>
                <a:spcPts val="0"/>
              </a:spcBef>
              <a:spcAft>
                <a:spcPts val="0"/>
              </a:spcAft>
              <a:buClr>
                <a:schemeClr val="dk1"/>
              </a:buClr>
              <a:buSzPts val="1400"/>
              <a:buFont typeface="Nunito"/>
              <a:buChar char="■"/>
              <a:defRPr sz="1400" b="0" i="0" u="none" strike="noStrike" cap="none">
                <a:solidFill>
                  <a:schemeClr val="dk1"/>
                </a:solidFill>
                <a:latin typeface="Nunito"/>
                <a:ea typeface="Nunito"/>
                <a:cs typeface="Nunito"/>
                <a:sym typeface="Nunito"/>
              </a:defRPr>
            </a:lvl3pPr>
            <a:lvl4pPr marL="1828800" marR="0" lvl="3" indent="-317500" algn="ctr" rtl="0">
              <a:lnSpc>
                <a:spcPct val="100000"/>
              </a:lnSpc>
              <a:spcBef>
                <a:spcPts val="0"/>
              </a:spcBef>
              <a:spcAft>
                <a:spcPts val="0"/>
              </a:spcAft>
              <a:buClr>
                <a:schemeClr val="dk1"/>
              </a:buClr>
              <a:buSzPts val="1400"/>
              <a:buFont typeface="Nunito"/>
              <a:buChar char="●"/>
              <a:defRPr sz="1400" b="0" i="0" u="none" strike="noStrike" cap="none">
                <a:solidFill>
                  <a:schemeClr val="dk1"/>
                </a:solidFill>
                <a:latin typeface="Nunito"/>
                <a:ea typeface="Nunito"/>
                <a:cs typeface="Nunito"/>
                <a:sym typeface="Nunito"/>
              </a:defRPr>
            </a:lvl4pPr>
            <a:lvl5pPr marL="2286000" marR="0" lvl="4" indent="-317500" algn="ctr" rtl="0">
              <a:lnSpc>
                <a:spcPct val="100000"/>
              </a:lnSpc>
              <a:spcBef>
                <a:spcPts val="0"/>
              </a:spcBef>
              <a:spcAft>
                <a:spcPts val="0"/>
              </a:spcAft>
              <a:buClr>
                <a:schemeClr val="dk1"/>
              </a:buClr>
              <a:buSzPts val="1400"/>
              <a:buFont typeface="Nunito"/>
              <a:buChar char="○"/>
              <a:defRPr sz="1400" b="0" i="0" u="none" strike="noStrike" cap="none">
                <a:solidFill>
                  <a:schemeClr val="dk1"/>
                </a:solidFill>
                <a:latin typeface="Nunito"/>
                <a:ea typeface="Nunito"/>
                <a:cs typeface="Nunito"/>
                <a:sym typeface="Nunito"/>
              </a:defRPr>
            </a:lvl5pPr>
            <a:lvl6pPr marL="2743200" marR="0" lvl="5" indent="-317500" algn="ctr" rtl="0">
              <a:lnSpc>
                <a:spcPct val="100000"/>
              </a:lnSpc>
              <a:spcBef>
                <a:spcPts val="0"/>
              </a:spcBef>
              <a:spcAft>
                <a:spcPts val="0"/>
              </a:spcAft>
              <a:buClr>
                <a:schemeClr val="dk1"/>
              </a:buClr>
              <a:buSzPts val="1400"/>
              <a:buFont typeface="Nunito"/>
              <a:buChar char="■"/>
              <a:defRPr sz="1400" b="0" i="0" u="none" strike="noStrike" cap="none">
                <a:solidFill>
                  <a:schemeClr val="dk1"/>
                </a:solidFill>
                <a:latin typeface="Nunito"/>
                <a:ea typeface="Nunito"/>
                <a:cs typeface="Nunito"/>
                <a:sym typeface="Nunito"/>
              </a:defRPr>
            </a:lvl6pPr>
            <a:lvl7pPr marL="3200400" marR="0" lvl="6" indent="-317500" algn="ctr" rtl="0">
              <a:lnSpc>
                <a:spcPct val="100000"/>
              </a:lnSpc>
              <a:spcBef>
                <a:spcPts val="0"/>
              </a:spcBef>
              <a:spcAft>
                <a:spcPts val="0"/>
              </a:spcAft>
              <a:buClr>
                <a:schemeClr val="dk1"/>
              </a:buClr>
              <a:buSzPts val="1400"/>
              <a:buFont typeface="Nunito"/>
              <a:buChar char="●"/>
              <a:defRPr sz="1400" b="0" i="0" u="none" strike="noStrike" cap="none">
                <a:solidFill>
                  <a:schemeClr val="dk1"/>
                </a:solidFill>
                <a:latin typeface="Nunito"/>
                <a:ea typeface="Nunito"/>
                <a:cs typeface="Nunito"/>
                <a:sym typeface="Nunito"/>
              </a:defRPr>
            </a:lvl7pPr>
            <a:lvl8pPr marL="3657600" marR="0" lvl="7" indent="-317500" algn="ctr" rtl="0">
              <a:lnSpc>
                <a:spcPct val="100000"/>
              </a:lnSpc>
              <a:spcBef>
                <a:spcPts val="0"/>
              </a:spcBef>
              <a:spcAft>
                <a:spcPts val="0"/>
              </a:spcAft>
              <a:buClr>
                <a:schemeClr val="dk1"/>
              </a:buClr>
              <a:buSzPts val="1400"/>
              <a:buFont typeface="Nunito"/>
              <a:buChar char="○"/>
              <a:defRPr sz="1400" b="0" i="0" u="none" strike="noStrike" cap="none">
                <a:solidFill>
                  <a:schemeClr val="dk1"/>
                </a:solidFill>
                <a:latin typeface="Nunito"/>
                <a:ea typeface="Nunito"/>
                <a:cs typeface="Nunito"/>
                <a:sym typeface="Nunito"/>
              </a:defRPr>
            </a:lvl8pPr>
            <a:lvl9pPr marL="4114800" marR="0" lvl="8" indent="-317500" algn="ctr" rtl="0">
              <a:lnSpc>
                <a:spcPct val="100000"/>
              </a:lnSpc>
              <a:spcBef>
                <a:spcPts val="0"/>
              </a:spcBef>
              <a:spcAft>
                <a:spcPts val="0"/>
              </a:spcAft>
              <a:buClr>
                <a:schemeClr val="dk1"/>
              </a:buClr>
              <a:buSzPts val="1400"/>
              <a:buFont typeface="Nunito"/>
              <a:buChar char="■"/>
              <a:defRPr sz="1400" b="0" i="0" u="none" strike="noStrike" cap="none">
                <a:solidFill>
                  <a:schemeClr val="dk1"/>
                </a:solidFill>
                <a:latin typeface="Nunito"/>
                <a:ea typeface="Nunito"/>
                <a:cs typeface="Nunito"/>
                <a:sym typeface="Nunito"/>
              </a:defRPr>
            </a:lvl9pPr>
          </a:lstStyle>
          <a:p>
            <a:pPr marL="139700" indent="0" algn="just">
              <a:buFont typeface="Nunito"/>
              <a:buNone/>
            </a:pPr>
            <a:r>
              <a:rPr lang="en-US" sz="1400" dirty="0"/>
              <a:t>Brush Press Down = Thick strokes</a:t>
            </a:r>
          </a:p>
        </p:txBody>
      </p:sp>
      <p:sp>
        <p:nvSpPr>
          <p:cNvPr id="7" name="Google Shape;747;p53">
            <a:extLst>
              <a:ext uri="{FF2B5EF4-FFF2-40B4-BE49-F238E27FC236}">
                <a16:creationId xmlns:a16="http://schemas.microsoft.com/office/drawing/2014/main" id="{089137A0-5AB7-0F4A-0C50-FE71DD8D925A}"/>
              </a:ext>
            </a:extLst>
          </p:cNvPr>
          <p:cNvSpPr txBox="1">
            <a:spLocks/>
          </p:cNvSpPr>
          <p:nvPr/>
        </p:nvSpPr>
        <p:spPr>
          <a:xfrm>
            <a:off x="1008571" y="985039"/>
            <a:ext cx="7520975" cy="45720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12000"/>
              <a:buFont typeface="Skranji"/>
              <a:buNone/>
              <a:defRPr sz="9000" b="0" i="0" u="none" strike="noStrike" cap="none">
                <a:solidFill>
                  <a:schemeClr val="dk2"/>
                </a:solidFill>
                <a:latin typeface="Skranji"/>
                <a:ea typeface="Skranji"/>
                <a:cs typeface="Skranji"/>
                <a:sym typeface="Skranji"/>
              </a:defRPr>
            </a:lvl1pPr>
            <a:lvl2pPr marR="0" lvl="1"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2pPr>
            <a:lvl3pPr marR="0" lvl="2"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3pPr>
            <a:lvl4pPr marR="0" lvl="3"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4pPr>
            <a:lvl5pPr marR="0" lvl="4"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5pPr>
            <a:lvl6pPr marR="0" lvl="5"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6pPr>
            <a:lvl7pPr marR="0" lvl="6"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7pPr>
            <a:lvl8pPr marR="0" lvl="7"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8pPr>
            <a:lvl9pPr marR="0" lvl="8" algn="ctr" rtl="0">
              <a:lnSpc>
                <a:spcPct val="100000"/>
              </a:lnSpc>
              <a:spcBef>
                <a:spcPts val="0"/>
              </a:spcBef>
              <a:spcAft>
                <a:spcPts val="0"/>
              </a:spcAft>
              <a:buClr>
                <a:schemeClr val="dk1"/>
              </a:buClr>
              <a:buSzPts val="12000"/>
              <a:buFont typeface="Skranji"/>
              <a:buNone/>
              <a:defRPr sz="12000" b="0" i="0" u="none" strike="noStrike" cap="none">
                <a:solidFill>
                  <a:schemeClr val="dk1"/>
                </a:solidFill>
                <a:latin typeface="Skranji"/>
                <a:ea typeface="Skranji"/>
                <a:cs typeface="Skranji"/>
                <a:sym typeface="Skranji"/>
              </a:defRPr>
            </a:lvl9pPr>
          </a:lstStyle>
          <a:p>
            <a:r>
              <a:rPr lang="en" sz="2000" dirty="0">
                <a:solidFill>
                  <a:schemeClr val="tx1"/>
                </a:solidFill>
              </a:rPr>
              <a:t>Because</a:t>
            </a:r>
            <a:r>
              <a:rPr lang="en" sz="2600" dirty="0">
                <a:solidFill>
                  <a:schemeClr val="tx1"/>
                </a:solidFill>
              </a:rPr>
              <a:t> </a:t>
            </a:r>
            <a:r>
              <a:rPr lang="en" sz="2600" dirty="0">
                <a:solidFill>
                  <a:srgbClr val="FF0000"/>
                </a:solidFill>
              </a:rPr>
              <a:t>Height of Brush </a:t>
            </a:r>
            <a:r>
              <a:rPr lang="en" sz="2000" dirty="0">
                <a:solidFill>
                  <a:schemeClr val="tx1"/>
                </a:solidFill>
              </a:rPr>
              <a:t>affects</a:t>
            </a:r>
            <a:r>
              <a:rPr lang="en" sz="2600" dirty="0">
                <a:solidFill>
                  <a:schemeClr val="tx1"/>
                </a:solidFill>
              </a:rPr>
              <a:t> </a:t>
            </a:r>
            <a:r>
              <a:rPr lang="en" sz="2600" dirty="0">
                <a:solidFill>
                  <a:srgbClr val="FF0000"/>
                </a:solidFill>
              </a:rPr>
              <a:t>Stroke Thickness</a:t>
            </a:r>
            <a:endParaRPr lang="en" dirty="0">
              <a:solidFill>
                <a:srgbClr val="FF0000"/>
              </a:solidFill>
            </a:endParaRPr>
          </a:p>
        </p:txBody>
      </p:sp>
      <p:pic>
        <p:nvPicPr>
          <p:cNvPr id="1030" name="Picture 6" descr="WhatsApp Video 2025-05-07 at 17.09.23.mp4 [video-to-gif output image]">
            <a:extLst>
              <a:ext uri="{FF2B5EF4-FFF2-40B4-BE49-F238E27FC236}">
                <a16:creationId xmlns:a16="http://schemas.microsoft.com/office/drawing/2014/main" id="{0CBE44AB-7CE7-4F9A-6D61-D89CF65FF1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5201" y="2067995"/>
            <a:ext cx="3194843" cy="257175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WhatsApp Video 2025-05-07 at 17.09.22.mp4 [video-to-gif output image]">
            <a:extLst>
              <a:ext uri="{FF2B5EF4-FFF2-40B4-BE49-F238E27FC236}">
                <a16:creationId xmlns:a16="http://schemas.microsoft.com/office/drawing/2014/main" id="{B51CCC37-9A29-0F59-FC77-4E67AE1AB95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42312" y="2067995"/>
            <a:ext cx="3224213" cy="25711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10295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5">
          <a:extLst>
            <a:ext uri="{FF2B5EF4-FFF2-40B4-BE49-F238E27FC236}">
              <a16:creationId xmlns:a16="http://schemas.microsoft.com/office/drawing/2014/main" id="{FF3C1633-7A8D-7A85-4E33-8D755EC891E5}"/>
            </a:ext>
          </a:extLst>
        </p:cNvPr>
        <p:cNvGrpSpPr/>
        <p:nvPr/>
      </p:nvGrpSpPr>
      <p:grpSpPr>
        <a:xfrm>
          <a:off x="0" y="0"/>
          <a:ext cx="0" cy="0"/>
          <a:chOff x="0" y="0"/>
          <a:chExt cx="0" cy="0"/>
        </a:xfrm>
      </p:grpSpPr>
      <p:sp>
        <p:nvSpPr>
          <p:cNvPr id="456" name="Google Shape;456;p41">
            <a:extLst>
              <a:ext uri="{FF2B5EF4-FFF2-40B4-BE49-F238E27FC236}">
                <a16:creationId xmlns:a16="http://schemas.microsoft.com/office/drawing/2014/main" id="{79C7A655-1AA8-C9CD-8D1C-583C960BFCE0}"/>
              </a:ext>
            </a:extLst>
          </p:cNvPr>
          <p:cNvSpPr txBox="1">
            <a:spLocks noGrp="1"/>
          </p:cNvSpPr>
          <p:nvPr>
            <p:ph type="title"/>
          </p:nvPr>
        </p:nvSpPr>
        <p:spPr>
          <a:xfrm>
            <a:off x="4572000" y="2343900"/>
            <a:ext cx="3586008" cy="12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METHODOLOGY</a:t>
            </a:r>
            <a:endParaRPr dirty="0">
              <a:solidFill>
                <a:schemeClr val="tx1"/>
              </a:solidFill>
            </a:endParaRPr>
          </a:p>
        </p:txBody>
      </p:sp>
      <p:sp>
        <p:nvSpPr>
          <p:cNvPr id="457" name="Google Shape;457;p41">
            <a:extLst>
              <a:ext uri="{FF2B5EF4-FFF2-40B4-BE49-F238E27FC236}">
                <a16:creationId xmlns:a16="http://schemas.microsoft.com/office/drawing/2014/main" id="{471B04C4-679E-D1E9-BAF3-DD24D0CB2E67}"/>
              </a:ext>
            </a:extLst>
          </p:cNvPr>
          <p:cNvSpPr txBox="1">
            <a:spLocks noGrp="1"/>
          </p:cNvSpPr>
          <p:nvPr>
            <p:ph type="title" idx="2"/>
          </p:nvPr>
        </p:nvSpPr>
        <p:spPr>
          <a:xfrm>
            <a:off x="5499713" y="734306"/>
            <a:ext cx="1516500" cy="148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458" name="Google Shape;458;p41">
            <a:extLst>
              <a:ext uri="{FF2B5EF4-FFF2-40B4-BE49-F238E27FC236}">
                <a16:creationId xmlns:a16="http://schemas.microsoft.com/office/drawing/2014/main" id="{F89A5BAA-FB10-5C3B-AA71-81B1F53B87B3}"/>
              </a:ext>
            </a:extLst>
          </p:cNvPr>
          <p:cNvSpPr txBox="1">
            <a:spLocks noGrp="1"/>
          </p:cNvSpPr>
          <p:nvPr>
            <p:ph type="subTitle" idx="1"/>
          </p:nvPr>
        </p:nvSpPr>
        <p:spPr>
          <a:xfrm>
            <a:off x="4948550" y="3744094"/>
            <a:ext cx="2618700" cy="66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How I did this project?</a:t>
            </a:r>
            <a:endParaRPr dirty="0"/>
          </a:p>
        </p:txBody>
      </p:sp>
      <p:pic>
        <p:nvPicPr>
          <p:cNvPr id="459" name="Google Shape;459;p41">
            <a:extLst>
              <a:ext uri="{FF2B5EF4-FFF2-40B4-BE49-F238E27FC236}">
                <a16:creationId xmlns:a16="http://schemas.microsoft.com/office/drawing/2014/main" id="{8ED651BF-7A3C-4A2E-29A3-D3319471969D}"/>
              </a:ext>
            </a:extLst>
          </p:cNvPr>
          <p:cNvPicPr preferRelativeResize="0">
            <a:picLocks noGrp="1"/>
          </p:cNvPicPr>
          <p:nvPr>
            <p:ph type="pic" idx="3"/>
          </p:nvPr>
        </p:nvPicPr>
        <p:blipFill rotWithShape="1">
          <a:blip r:embed="rId3">
            <a:alphaModFix/>
          </a:blip>
          <a:srcRect l="22590" r="22590"/>
          <a:stretch/>
        </p:blipFill>
        <p:spPr>
          <a:xfrm flipH="1">
            <a:off x="-40675" y="523650"/>
            <a:ext cx="3988353" cy="4096201"/>
          </a:xfrm>
          <a:prstGeom prst="rect">
            <a:avLst/>
          </a:prstGeom>
        </p:spPr>
      </p:pic>
      <p:sp>
        <p:nvSpPr>
          <p:cNvPr id="460" name="Google Shape;460;p41">
            <a:extLst>
              <a:ext uri="{FF2B5EF4-FFF2-40B4-BE49-F238E27FC236}">
                <a16:creationId xmlns:a16="http://schemas.microsoft.com/office/drawing/2014/main" id="{809DD2E8-9D81-9FD6-769F-38702FBC1ED5}"/>
              </a:ext>
            </a:extLst>
          </p:cNvPr>
          <p:cNvSpPr/>
          <p:nvPr/>
        </p:nvSpPr>
        <p:spPr>
          <a:xfrm rot="10800000">
            <a:off x="3662850" y="667575"/>
            <a:ext cx="717000" cy="7185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1">
            <a:extLst>
              <a:ext uri="{FF2B5EF4-FFF2-40B4-BE49-F238E27FC236}">
                <a16:creationId xmlns:a16="http://schemas.microsoft.com/office/drawing/2014/main" id="{5421A275-F8CB-1031-E3E8-9D665C1AEAEC}"/>
              </a:ext>
            </a:extLst>
          </p:cNvPr>
          <p:cNvSpPr/>
          <p:nvPr/>
        </p:nvSpPr>
        <p:spPr>
          <a:xfrm rot="10800000">
            <a:off x="-195800" y="3860625"/>
            <a:ext cx="942900" cy="945300"/>
          </a:xfrm>
          <a:prstGeom prst="rect">
            <a:avLst/>
          </a:prstGeom>
          <a:solidFill>
            <a:srgbClr val="BB1F1F">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15394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2793EB-13FD-6383-8BB1-A580774B79FF}"/>
              </a:ext>
            </a:extLst>
          </p:cNvPr>
          <p:cNvSpPr>
            <a:spLocks noGrp="1"/>
          </p:cNvSpPr>
          <p:nvPr>
            <p:ph type="title"/>
          </p:nvPr>
        </p:nvSpPr>
        <p:spPr/>
        <p:txBody>
          <a:bodyPr/>
          <a:lstStyle/>
          <a:p>
            <a:r>
              <a:rPr lang="en-US" dirty="0"/>
              <a:t>Experiment Setup</a:t>
            </a:r>
          </a:p>
        </p:txBody>
      </p:sp>
      <p:pic>
        <p:nvPicPr>
          <p:cNvPr id="3" name="Picture 2">
            <a:extLst>
              <a:ext uri="{FF2B5EF4-FFF2-40B4-BE49-F238E27FC236}">
                <a16:creationId xmlns:a16="http://schemas.microsoft.com/office/drawing/2014/main" id="{1C4459A1-F8B5-17E1-98F2-C75E3BEDFB50}"/>
              </a:ext>
            </a:extLst>
          </p:cNvPr>
          <p:cNvPicPr>
            <a:picLocks noChangeAspect="1"/>
          </p:cNvPicPr>
          <p:nvPr/>
        </p:nvPicPr>
        <p:blipFill>
          <a:blip r:embed="rId3"/>
          <a:stretch>
            <a:fillRect/>
          </a:stretch>
        </p:blipFill>
        <p:spPr>
          <a:xfrm>
            <a:off x="799783" y="1112439"/>
            <a:ext cx="7554056" cy="3821666"/>
          </a:xfrm>
          <a:prstGeom prst="rect">
            <a:avLst/>
          </a:prstGeom>
        </p:spPr>
      </p:pic>
      <p:sp>
        <p:nvSpPr>
          <p:cNvPr id="6" name="Rectangle: Rounded Corners 5">
            <a:extLst>
              <a:ext uri="{FF2B5EF4-FFF2-40B4-BE49-F238E27FC236}">
                <a16:creationId xmlns:a16="http://schemas.microsoft.com/office/drawing/2014/main" id="{0B8FC2BE-C5D5-058E-3580-DD40C190F8CD}"/>
              </a:ext>
            </a:extLst>
          </p:cNvPr>
          <p:cNvSpPr/>
          <p:nvPr/>
        </p:nvSpPr>
        <p:spPr>
          <a:xfrm>
            <a:off x="713225" y="1028200"/>
            <a:ext cx="3261298" cy="3821666"/>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29AFA135-15CF-699D-5969-3DE7D6BB2FA3}"/>
              </a:ext>
            </a:extLst>
          </p:cNvPr>
          <p:cNvSpPr/>
          <p:nvPr/>
        </p:nvSpPr>
        <p:spPr>
          <a:xfrm>
            <a:off x="5126499" y="2295042"/>
            <a:ext cx="3362874" cy="2723301"/>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32643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xit" presetSubtype="0" fill="hold" grpId="1" nodeType="clickEffect">
                                  <p:stCondLst>
                                    <p:cond delay="0"/>
                                  </p:stCondLst>
                                  <p:childTnLst>
                                    <p:animEffect transition="out" filter="fade">
                                      <p:cBhvr>
                                        <p:cTn id="12" dur="500"/>
                                        <p:tgtEl>
                                          <p:spTgt spid="6"/>
                                        </p:tgtEl>
                                      </p:cBhvr>
                                    </p:animEffect>
                                    <p:set>
                                      <p:cBhvr>
                                        <p:cTn id="13" dur="1" fill="hold">
                                          <p:stCondLst>
                                            <p:cond delay="499"/>
                                          </p:stCondLst>
                                        </p:cTn>
                                        <p:tgtEl>
                                          <p:spTgt spid="6"/>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fill="hold"/>
                                        <p:tgtEl>
                                          <p:spTgt spid="8"/>
                                        </p:tgtEl>
                                        <p:attrNameLst>
                                          <p:attrName>ppt_x</p:attrName>
                                        </p:attrNameLst>
                                      </p:cBhvr>
                                      <p:tavLst>
                                        <p:tav tm="0">
                                          <p:val>
                                            <p:strVal val="#ppt_x"/>
                                          </p:val>
                                        </p:tav>
                                        <p:tav tm="100000">
                                          <p:val>
                                            <p:strVal val="#ppt_x"/>
                                          </p:val>
                                        </p:tav>
                                      </p:tavLst>
                                    </p:anim>
                                    <p:anim calcmode="lin" valueType="num">
                                      <p:cBhvr additive="base">
                                        <p:cTn id="19"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8" grpId="0" animBg="1"/>
    </p:bldLst>
  </p:timing>
</p:sld>
</file>

<file path=ppt/theme/theme1.xml><?xml version="1.0" encoding="utf-8"?>
<a:theme xmlns:a="http://schemas.openxmlformats.org/drawingml/2006/main" name="Write with Chinese Characters Workshop by Slidesgo">
  <a:themeElements>
    <a:clrScheme name="Simple Light">
      <a:dk1>
        <a:srgbClr val="2A2A2A"/>
      </a:dk1>
      <a:lt1>
        <a:srgbClr val="F3F3F3"/>
      </a:lt1>
      <a:dk2>
        <a:srgbClr val="BB1F1F"/>
      </a:dk2>
      <a:lt2>
        <a:srgbClr val="999999"/>
      </a:lt2>
      <a:accent1>
        <a:srgbClr val="D9D9D9"/>
      </a:accent1>
      <a:accent2>
        <a:srgbClr val="FFFFFF"/>
      </a:accent2>
      <a:accent3>
        <a:srgbClr val="FFFFFF"/>
      </a:accent3>
      <a:accent4>
        <a:srgbClr val="FFFFFF"/>
      </a:accent4>
      <a:accent5>
        <a:srgbClr val="FFFFFF"/>
      </a:accent5>
      <a:accent6>
        <a:srgbClr val="FFFFF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15218</TotalTime>
  <Words>1824</Words>
  <Application>Microsoft Office PowerPoint</Application>
  <PresentationFormat>On-screen Show (16:9)</PresentationFormat>
  <Paragraphs>231</Paragraphs>
  <Slides>30</Slides>
  <Notes>30</Notes>
  <HiddenSlides>0</HiddenSlides>
  <MMClips>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Skranji</vt:lpstr>
      <vt:lpstr>Nunito</vt:lpstr>
      <vt:lpstr>Calibri</vt:lpstr>
      <vt:lpstr>Write with Chinese Characters Workshop by Slidesgo</vt:lpstr>
      <vt:lpstr>Empowering  Robotic Calligraphy  Through AI-Driven  3D Path Planning</vt:lpstr>
      <vt:lpstr>TABLE OF CONTENTS</vt:lpstr>
      <vt:lpstr>INTRODUCTION &amp; BACKGROUND</vt:lpstr>
      <vt:lpstr>Chinese Calligraphy is an ancient art form</vt:lpstr>
      <vt:lpstr>PowerPoint Presentation</vt:lpstr>
      <vt:lpstr>Overview</vt:lpstr>
      <vt:lpstr>Why 3D Path Planning?</vt:lpstr>
      <vt:lpstr>METHODOLOGY</vt:lpstr>
      <vt:lpstr>Experiment Setup</vt:lpstr>
      <vt:lpstr>Workflow</vt:lpstr>
      <vt:lpstr>Generate Text Prompts with LLM </vt:lpstr>
      <vt:lpstr>ChatGPT Suggest Idioms</vt:lpstr>
      <vt:lpstr>Powered by HKUST Azure OpenAI API</vt:lpstr>
      <vt:lpstr>Control Point Generation</vt:lpstr>
      <vt:lpstr>Fetch 2D Control Points</vt:lpstr>
      <vt:lpstr>Calculate 3D control points</vt:lpstr>
      <vt:lpstr>Trajectory Generation</vt:lpstr>
      <vt:lpstr>CONCEPTS</vt:lpstr>
      <vt:lpstr>But Catmull-Rom Spline is not good</vt:lpstr>
      <vt:lpstr>Modified Catmull-Rom Spline</vt:lpstr>
      <vt:lpstr>Connecting Hermite Curves</vt:lpstr>
      <vt:lpstr>Brush Correction Algorithm</vt:lpstr>
      <vt:lpstr>Brush Correction Algorithm</vt:lpstr>
      <vt:lpstr>Robot Manipulation</vt:lpstr>
      <vt:lpstr>User Interface</vt:lpstr>
      <vt:lpstr>FINAL RESULTS</vt:lpstr>
      <vt:lpstr>Some Test Results</vt:lpstr>
      <vt:lpstr>Demo in HKUST</vt:lpstr>
      <vt:lpstr>THANKS</vt:lpstr>
      <vt:lpstr>Questions &amp; Answers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Dicaprio</dc:creator>
  <cp:lastModifiedBy>迪皓 張</cp:lastModifiedBy>
  <cp:revision>38</cp:revision>
  <dcterms:modified xsi:type="dcterms:W3CDTF">2025-06-29T13:16:39Z</dcterms:modified>
</cp:coreProperties>
</file>